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svg" ContentType="image/svg+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18288000" cy="274320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5760">
          <p15:clr>
            <a:srgbClr val="A4A3A4"/>
          </p15:clr>
        </p15:guide>
        <p15:guide id="5" orient="horz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0BE"/>
    <a:srgbClr val="C0C0C0"/>
    <a:srgbClr val="003064"/>
    <a:srgbClr val="698ED9"/>
    <a:srgbClr val="0046D2"/>
    <a:srgbClr val="FF0000"/>
    <a:srgbClr val="A7C4FF"/>
    <a:srgbClr val="0033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-2744" y="-112"/>
      </p:cViewPr>
      <p:guideLst>
        <p:guide orient="horz" pos="86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svg"/><Relationship Id="rId5" Type="http://schemas.openxmlformats.org/officeDocument/2006/relationships/image" Target="../media/image7.png"/><Relationship Id="rId6" Type="http://schemas.openxmlformats.org/officeDocument/2006/relationships/image" Target="../media/image10.svg"/><Relationship Id="rId1" Type="http://schemas.openxmlformats.org/officeDocument/2006/relationships/image" Target="../media/image5.png"/><Relationship Id="rId2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svg"/><Relationship Id="rId5" Type="http://schemas.openxmlformats.org/officeDocument/2006/relationships/image" Target="../media/image7.png"/><Relationship Id="rId6" Type="http://schemas.openxmlformats.org/officeDocument/2006/relationships/image" Target="../media/image10.svg"/><Relationship Id="rId1" Type="http://schemas.openxmlformats.org/officeDocument/2006/relationships/image" Target="../media/image5.png"/><Relationship Id="rId2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5C1E6-F214-4029-92BC-050414F6CC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R"/>
        </a:p>
      </dgm:t>
    </dgm:pt>
    <dgm:pt modelId="{372ACB44-2670-42C6-B559-3575288B807A}">
      <dgm:prSet/>
      <dgm:spPr/>
      <dgm:t>
        <a:bodyPr/>
        <a:lstStyle/>
        <a:p>
          <a:r>
            <a:rPr lang="en-US"/>
            <a:t>H1 – The micro plastic balablds lkjndvljnhswjhvsjvnsjnvebnvk</a:t>
          </a:r>
          <a:endParaRPr lang="es-PR"/>
        </a:p>
      </dgm:t>
    </dgm:pt>
    <dgm:pt modelId="{8C7B1736-56D0-40E3-BA95-385BFA4DE491}" type="parTrans" cxnId="{F17A1DA2-76CD-4823-B712-DDFE732A3B99}">
      <dgm:prSet/>
      <dgm:spPr/>
      <dgm:t>
        <a:bodyPr/>
        <a:lstStyle/>
        <a:p>
          <a:endParaRPr lang="es-PR"/>
        </a:p>
      </dgm:t>
    </dgm:pt>
    <dgm:pt modelId="{C1A4C899-A969-4AEF-A14C-AB3C2FFA6F29}" type="sibTrans" cxnId="{F17A1DA2-76CD-4823-B712-DDFE732A3B99}">
      <dgm:prSet/>
      <dgm:spPr/>
      <dgm:t>
        <a:bodyPr/>
        <a:lstStyle/>
        <a:p>
          <a:endParaRPr lang="es-PR"/>
        </a:p>
      </dgm:t>
    </dgm:pt>
    <dgm:pt modelId="{D74ACBA7-28C6-43AC-876D-D306E508D8B8}">
      <dgm:prSet/>
      <dgm:spPr/>
      <dgm:t>
        <a:bodyPr/>
        <a:lstStyle/>
        <a:p>
          <a:r>
            <a:rPr lang="en-US"/>
            <a:t>H2 Th eMicro plastic bla blakjbkhwbhdfb</a:t>
          </a:r>
          <a:endParaRPr lang="es-PR"/>
        </a:p>
      </dgm:t>
    </dgm:pt>
    <dgm:pt modelId="{5A2D30B7-C682-414F-B1CC-C7DE26E87CCE}" type="parTrans" cxnId="{D839D5FD-A880-448C-A6BF-4546AE276AB7}">
      <dgm:prSet/>
      <dgm:spPr/>
      <dgm:t>
        <a:bodyPr/>
        <a:lstStyle/>
        <a:p>
          <a:endParaRPr lang="es-PR"/>
        </a:p>
      </dgm:t>
    </dgm:pt>
    <dgm:pt modelId="{D1A5771A-11F0-4D10-BE19-DF7CAC94049B}" type="sibTrans" cxnId="{D839D5FD-A880-448C-A6BF-4546AE276AB7}">
      <dgm:prSet/>
      <dgm:spPr/>
      <dgm:t>
        <a:bodyPr/>
        <a:lstStyle/>
        <a:p>
          <a:endParaRPr lang="es-PR"/>
        </a:p>
      </dgm:t>
    </dgm:pt>
    <dgm:pt modelId="{C25FBCD1-4878-4735-8B44-36DDD57B3ABB}">
      <dgm:prSet/>
      <dgm:spPr/>
      <dgm:t>
        <a:bodyPr/>
        <a:lstStyle/>
        <a:p>
          <a:r>
            <a:rPr lang="en-US"/>
            <a:t>Ho – The Micro thingy Blalkjdkjqhekfjhwkjfvlkwjv</a:t>
          </a:r>
          <a:endParaRPr lang="es-PR"/>
        </a:p>
      </dgm:t>
    </dgm:pt>
    <dgm:pt modelId="{8965F5DC-DB15-4A7B-BBA6-00E038E16944}" type="parTrans" cxnId="{32061BC4-344B-4922-841D-EE2DE7D3F90A}">
      <dgm:prSet/>
      <dgm:spPr/>
      <dgm:t>
        <a:bodyPr/>
        <a:lstStyle/>
        <a:p>
          <a:endParaRPr lang="es-PR"/>
        </a:p>
      </dgm:t>
    </dgm:pt>
    <dgm:pt modelId="{57D7A69E-86DE-4369-8521-2DC461289DB6}" type="sibTrans" cxnId="{32061BC4-344B-4922-841D-EE2DE7D3F90A}">
      <dgm:prSet/>
      <dgm:spPr/>
      <dgm:t>
        <a:bodyPr/>
        <a:lstStyle/>
        <a:p>
          <a:endParaRPr lang="es-PR"/>
        </a:p>
      </dgm:t>
    </dgm:pt>
    <dgm:pt modelId="{C071C7BC-7EC5-4259-A09C-5DCC28CDAA34}" type="pres">
      <dgm:prSet presAssocID="{F585C1E6-F214-4029-92BC-050414F6C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BB778D71-B80D-4E2C-B89B-361DD902304B}" type="pres">
      <dgm:prSet presAssocID="{372ACB44-2670-42C6-B559-3575288B80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86221E7-95A5-4C54-9002-4533C2EB19B5}" type="pres">
      <dgm:prSet presAssocID="{C1A4C899-A969-4AEF-A14C-AB3C2FFA6F29}" presName="spacer" presStyleCnt="0"/>
      <dgm:spPr/>
    </dgm:pt>
    <dgm:pt modelId="{15627C29-8208-4C6C-9699-9AEA1C195CAC}" type="pres">
      <dgm:prSet presAssocID="{D74ACBA7-28C6-43AC-876D-D306E508D8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99002BD1-28BA-47B0-BB44-E377A15B0CF6}" type="pres">
      <dgm:prSet presAssocID="{D1A5771A-11F0-4D10-BE19-DF7CAC94049B}" presName="spacer" presStyleCnt="0"/>
      <dgm:spPr/>
    </dgm:pt>
    <dgm:pt modelId="{08AC2A5F-A0E1-4296-8474-546520300142}" type="pres">
      <dgm:prSet presAssocID="{C25FBCD1-4878-4735-8B44-36DDD57B3A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D839D5FD-A880-448C-A6BF-4546AE276AB7}" srcId="{F585C1E6-F214-4029-92BC-050414F6CCAC}" destId="{D74ACBA7-28C6-43AC-876D-D306E508D8B8}" srcOrd="1" destOrd="0" parTransId="{5A2D30B7-C682-414F-B1CC-C7DE26E87CCE}" sibTransId="{D1A5771A-11F0-4D10-BE19-DF7CAC94049B}"/>
    <dgm:cxn modelId="{88943F8E-D97E-4F75-8ED2-2366617ACC6B}" type="presOf" srcId="{F585C1E6-F214-4029-92BC-050414F6CCAC}" destId="{C071C7BC-7EC5-4259-A09C-5DCC28CDAA34}" srcOrd="0" destOrd="0" presId="urn:microsoft.com/office/officeart/2005/8/layout/vList2"/>
    <dgm:cxn modelId="{7F44A9D8-A173-48EB-A9FF-83F5F3B44E0D}" type="presOf" srcId="{372ACB44-2670-42C6-B559-3575288B807A}" destId="{BB778D71-B80D-4E2C-B89B-361DD902304B}" srcOrd="0" destOrd="0" presId="urn:microsoft.com/office/officeart/2005/8/layout/vList2"/>
    <dgm:cxn modelId="{EF29876B-3D2B-4DB6-9F26-5E1D6354765E}" type="presOf" srcId="{C25FBCD1-4878-4735-8B44-36DDD57B3ABB}" destId="{08AC2A5F-A0E1-4296-8474-546520300142}" srcOrd="0" destOrd="0" presId="urn:microsoft.com/office/officeart/2005/8/layout/vList2"/>
    <dgm:cxn modelId="{32061BC4-344B-4922-841D-EE2DE7D3F90A}" srcId="{F585C1E6-F214-4029-92BC-050414F6CCAC}" destId="{C25FBCD1-4878-4735-8B44-36DDD57B3ABB}" srcOrd="2" destOrd="0" parTransId="{8965F5DC-DB15-4A7B-BBA6-00E038E16944}" sibTransId="{57D7A69E-86DE-4369-8521-2DC461289DB6}"/>
    <dgm:cxn modelId="{EDB2C2F3-05EC-48B0-BFC9-301FDB7CC7FB}" type="presOf" srcId="{D74ACBA7-28C6-43AC-876D-D306E508D8B8}" destId="{15627C29-8208-4C6C-9699-9AEA1C195CAC}" srcOrd="0" destOrd="0" presId="urn:microsoft.com/office/officeart/2005/8/layout/vList2"/>
    <dgm:cxn modelId="{F17A1DA2-76CD-4823-B712-DDFE732A3B99}" srcId="{F585C1E6-F214-4029-92BC-050414F6CCAC}" destId="{372ACB44-2670-42C6-B559-3575288B807A}" srcOrd="0" destOrd="0" parTransId="{8C7B1736-56D0-40E3-BA95-385BFA4DE491}" sibTransId="{C1A4C899-A969-4AEF-A14C-AB3C2FFA6F29}"/>
    <dgm:cxn modelId="{43ABA61E-15BB-41AD-957F-03AA3A3F8128}" type="presParOf" srcId="{C071C7BC-7EC5-4259-A09C-5DCC28CDAA34}" destId="{BB778D71-B80D-4E2C-B89B-361DD902304B}" srcOrd="0" destOrd="0" presId="urn:microsoft.com/office/officeart/2005/8/layout/vList2"/>
    <dgm:cxn modelId="{B59B9AE1-047D-46A5-A0E8-4D8DA0BF9EB0}" type="presParOf" srcId="{C071C7BC-7EC5-4259-A09C-5DCC28CDAA34}" destId="{A86221E7-95A5-4C54-9002-4533C2EB19B5}" srcOrd="1" destOrd="0" presId="urn:microsoft.com/office/officeart/2005/8/layout/vList2"/>
    <dgm:cxn modelId="{967AEBB7-22D3-434C-9C05-173A52C7CF9E}" type="presParOf" srcId="{C071C7BC-7EC5-4259-A09C-5DCC28CDAA34}" destId="{15627C29-8208-4C6C-9699-9AEA1C195CAC}" srcOrd="2" destOrd="0" presId="urn:microsoft.com/office/officeart/2005/8/layout/vList2"/>
    <dgm:cxn modelId="{2C1837EC-13D1-4816-B28D-9474F4993AAA}" type="presParOf" srcId="{C071C7BC-7EC5-4259-A09C-5DCC28CDAA34}" destId="{99002BD1-28BA-47B0-BB44-E377A15B0CF6}" srcOrd="3" destOrd="0" presId="urn:microsoft.com/office/officeart/2005/8/layout/vList2"/>
    <dgm:cxn modelId="{A6CAEF5D-A1B9-4BC8-AFFF-2B6D4526C44A}" type="presParOf" srcId="{C071C7BC-7EC5-4259-A09C-5DCC28CDAA34}" destId="{08AC2A5F-A0E1-4296-8474-5465203001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58092-D9B5-4AA4-859B-92F1F049BB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955A71D9-E806-43A9-9E3A-C6E53A4439AB}">
      <dgm:prSet/>
      <dgm:spPr/>
      <dgm:t>
        <a:bodyPr/>
        <a:lstStyle/>
        <a:p>
          <a:r>
            <a:rPr lang="en-US" dirty="0"/>
            <a:t>October</a:t>
          </a:r>
          <a:endParaRPr lang="es-PR" dirty="0"/>
        </a:p>
      </dgm:t>
    </dgm:pt>
    <dgm:pt modelId="{7E765382-1B4A-41FF-AF6E-ABFC311CDB4C}" type="parTrans" cxnId="{8CD47677-81CA-4C02-AB81-0C0AD64DA971}">
      <dgm:prSet/>
      <dgm:spPr/>
      <dgm:t>
        <a:bodyPr/>
        <a:lstStyle/>
        <a:p>
          <a:endParaRPr lang="es-PR"/>
        </a:p>
      </dgm:t>
    </dgm:pt>
    <dgm:pt modelId="{C09FE70E-A378-495B-AE9E-62105EC02281}" type="sibTrans" cxnId="{8CD47677-81CA-4C02-AB81-0C0AD64DA971}">
      <dgm:prSet/>
      <dgm:spPr/>
      <dgm:t>
        <a:bodyPr/>
        <a:lstStyle/>
        <a:p>
          <a:endParaRPr lang="es-PR"/>
        </a:p>
      </dgm:t>
    </dgm:pt>
    <dgm:pt modelId="{5F15978A-396B-432E-B540-321CA7E5CE1B}">
      <dgm:prSet/>
      <dgm:spPr/>
      <dgm:t>
        <a:bodyPr/>
        <a:lstStyle/>
        <a:p>
          <a:r>
            <a:rPr lang="es-PR" dirty="0" err="1"/>
            <a:t>November</a:t>
          </a:r>
          <a:r>
            <a:rPr lang="es-PR" dirty="0"/>
            <a:t> </a:t>
          </a:r>
        </a:p>
      </dgm:t>
    </dgm:pt>
    <dgm:pt modelId="{8A2E1279-2040-44A8-9A43-7980837CD6B3}" type="parTrans" cxnId="{BF8E336B-4943-40A9-B70C-CE610FE0C1EF}">
      <dgm:prSet/>
      <dgm:spPr/>
      <dgm:t>
        <a:bodyPr/>
        <a:lstStyle/>
        <a:p>
          <a:endParaRPr lang="es-PR"/>
        </a:p>
      </dgm:t>
    </dgm:pt>
    <dgm:pt modelId="{EFDB996A-B66D-4E12-BC51-D565E94E9390}" type="sibTrans" cxnId="{BF8E336B-4943-40A9-B70C-CE610FE0C1EF}">
      <dgm:prSet/>
      <dgm:spPr/>
      <dgm:t>
        <a:bodyPr/>
        <a:lstStyle/>
        <a:p>
          <a:endParaRPr lang="es-PR"/>
        </a:p>
      </dgm:t>
    </dgm:pt>
    <dgm:pt modelId="{C3D59691-7AEC-449C-9B3F-C123E1F03F20}">
      <dgm:prSet/>
      <dgm:spPr/>
      <dgm:t>
        <a:bodyPr/>
        <a:lstStyle/>
        <a:p>
          <a:r>
            <a:rPr lang="es-PR" dirty="0" err="1"/>
            <a:t>December</a:t>
          </a:r>
          <a:endParaRPr lang="es-PR" dirty="0"/>
        </a:p>
      </dgm:t>
    </dgm:pt>
    <dgm:pt modelId="{386B31DC-7941-4673-BA61-1FA823B16F4F}" type="parTrans" cxnId="{5E473A67-7A6F-413E-90CD-12071A085451}">
      <dgm:prSet/>
      <dgm:spPr/>
      <dgm:t>
        <a:bodyPr/>
        <a:lstStyle/>
        <a:p>
          <a:endParaRPr lang="es-PR"/>
        </a:p>
      </dgm:t>
    </dgm:pt>
    <dgm:pt modelId="{34F64D2A-50A9-413A-BF5F-1A480D339FC8}" type="sibTrans" cxnId="{5E473A67-7A6F-413E-90CD-12071A085451}">
      <dgm:prSet/>
      <dgm:spPr/>
      <dgm:t>
        <a:bodyPr/>
        <a:lstStyle/>
        <a:p>
          <a:endParaRPr lang="es-PR"/>
        </a:p>
      </dgm:t>
    </dgm:pt>
    <dgm:pt modelId="{BD5D011D-2979-422B-B43D-8E8762EC7598}">
      <dgm:prSet/>
      <dgm:spPr/>
      <dgm:t>
        <a:bodyPr/>
        <a:lstStyle/>
        <a:p>
          <a:r>
            <a:rPr lang="es-PR" dirty="0" err="1"/>
            <a:t>huufiwuhihihfihih</a:t>
          </a:r>
          <a:endParaRPr lang="es-PR" dirty="0"/>
        </a:p>
      </dgm:t>
    </dgm:pt>
    <dgm:pt modelId="{55B7480E-51A4-49D1-8B5B-AB9AB450C596}" type="parTrans" cxnId="{8EDA868B-2390-4411-B8E3-42F8D9E8269D}">
      <dgm:prSet/>
      <dgm:spPr/>
      <dgm:t>
        <a:bodyPr/>
        <a:lstStyle/>
        <a:p>
          <a:endParaRPr lang="es-PR"/>
        </a:p>
      </dgm:t>
    </dgm:pt>
    <dgm:pt modelId="{0A05B290-8BF7-4A1A-AF5D-1454E5CA3E77}" type="sibTrans" cxnId="{8EDA868B-2390-4411-B8E3-42F8D9E8269D}">
      <dgm:prSet/>
      <dgm:spPr/>
      <dgm:t>
        <a:bodyPr/>
        <a:lstStyle/>
        <a:p>
          <a:endParaRPr lang="es-PR"/>
        </a:p>
      </dgm:t>
    </dgm:pt>
    <dgm:pt modelId="{F99047A6-1B6D-46F7-8628-424FA0E1DB42}">
      <dgm:prSet/>
      <dgm:spPr/>
      <dgm:t>
        <a:bodyPr/>
        <a:lstStyle/>
        <a:p>
          <a:r>
            <a:rPr lang="es-PR" dirty="0" err="1"/>
            <a:t>bvebvkbkfvnehvr</a:t>
          </a:r>
          <a:endParaRPr lang="es-PR" dirty="0"/>
        </a:p>
      </dgm:t>
    </dgm:pt>
    <dgm:pt modelId="{808AD244-DB0E-4E37-A821-6C4CE77A09D1}" type="parTrans" cxnId="{FFC36BDC-845B-4FF9-8346-8CAE7C5FF601}">
      <dgm:prSet/>
      <dgm:spPr/>
      <dgm:t>
        <a:bodyPr/>
        <a:lstStyle/>
        <a:p>
          <a:endParaRPr lang="es-PR"/>
        </a:p>
      </dgm:t>
    </dgm:pt>
    <dgm:pt modelId="{EE13CD31-7652-4ACC-A622-976DBACEA6AD}" type="sibTrans" cxnId="{FFC36BDC-845B-4FF9-8346-8CAE7C5FF601}">
      <dgm:prSet/>
      <dgm:spPr/>
      <dgm:t>
        <a:bodyPr/>
        <a:lstStyle/>
        <a:p>
          <a:endParaRPr lang="es-PR"/>
        </a:p>
      </dgm:t>
    </dgm:pt>
    <dgm:pt modelId="{FA04C525-2614-4637-93E4-8262BA77671C}">
      <dgm:prSet/>
      <dgm:spPr/>
      <dgm:t>
        <a:bodyPr/>
        <a:lstStyle/>
        <a:p>
          <a:r>
            <a:rPr lang="es-PR" dirty="0" err="1"/>
            <a:t>jnhfvkjehbkjek</a:t>
          </a:r>
          <a:endParaRPr lang="es-PR" dirty="0"/>
        </a:p>
      </dgm:t>
    </dgm:pt>
    <dgm:pt modelId="{800B54DE-A7E0-4F8E-85B9-635A07792E4C}" type="parTrans" cxnId="{44C1D40C-F858-4BB4-B207-E047E245FDC8}">
      <dgm:prSet/>
      <dgm:spPr/>
      <dgm:t>
        <a:bodyPr/>
        <a:lstStyle/>
        <a:p>
          <a:endParaRPr lang="es-PR"/>
        </a:p>
      </dgm:t>
    </dgm:pt>
    <dgm:pt modelId="{C62E00BE-D18F-469A-9A8B-1F0529A8A90C}" type="sibTrans" cxnId="{44C1D40C-F858-4BB4-B207-E047E245FDC8}">
      <dgm:prSet/>
      <dgm:spPr/>
      <dgm:t>
        <a:bodyPr/>
        <a:lstStyle/>
        <a:p>
          <a:endParaRPr lang="es-PR"/>
        </a:p>
      </dgm:t>
    </dgm:pt>
    <dgm:pt modelId="{410BB927-E677-4A4B-86F6-473DB6A6AE55}" type="pres">
      <dgm:prSet presAssocID="{EFC58092-D9B5-4AA4-859B-92F1F049BB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PR"/>
        </a:p>
      </dgm:t>
    </dgm:pt>
    <dgm:pt modelId="{4D57E525-7E37-4D07-81F8-79138986E174}" type="pres">
      <dgm:prSet presAssocID="{C3D59691-7AEC-449C-9B3F-C123E1F03F20}" presName="Accent3" presStyleCnt="0"/>
      <dgm:spPr/>
    </dgm:pt>
    <dgm:pt modelId="{C6FCC0CD-2913-48B3-81A9-4BF99EE3638E}" type="pres">
      <dgm:prSet presAssocID="{C3D59691-7AEC-449C-9B3F-C123E1F03F20}" presName="Accent" presStyleLbl="node1" presStyleIdx="0" presStyleCnt="3"/>
      <dgm:spPr/>
    </dgm:pt>
    <dgm:pt modelId="{2BCCA057-2AE9-49E3-85FF-2FF4E15DB24D}" type="pres">
      <dgm:prSet presAssocID="{C3D59691-7AEC-449C-9B3F-C123E1F03F20}" presName="ParentBackground3" presStyleCnt="0"/>
      <dgm:spPr/>
    </dgm:pt>
    <dgm:pt modelId="{70270CF4-E479-4182-9F44-266FFDB47687}" type="pres">
      <dgm:prSet presAssocID="{C3D59691-7AEC-449C-9B3F-C123E1F03F20}" presName="ParentBackground" presStyleLbl="fgAcc1" presStyleIdx="0" presStyleCnt="3"/>
      <dgm:spPr/>
      <dgm:t>
        <a:bodyPr/>
        <a:lstStyle/>
        <a:p>
          <a:endParaRPr lang="es-PR"/>
        </a:p>
      </dgm:t>
    </dgm:pt>
    <dgm:pt modelId="{00B6867A-A3BE-4151-A047-50BBF59A58A5}" type="pres">
      <dgm:prSet presAssocID="{C3D59691-7AEC-449C-9B3F-C123E1F03F20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640C593D-26A7-45E1-B499-AE34DA51F90E}" type="pres">
      <dgm:prSet presAssocID="{C3D59691-7AEC-449C-9B3F-C123E1F03F20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EED6D3CA-EA37-4CFD-A764-1662E516C604}" type="pres">
      <dgm:prSet presAssocID="{5F15978A-396B-432E-B540-321CA7E5CE1B}" presName="Accent2" presStyleCnt="0"/>
      <dgm:spPr/>
    </dgm:pt>
    <dgm:pt modelId="{0A2A77ED-AABB-46AD-A7A1-2230C0384435}" type="pres">
      <dgm:prSet presAssocID="{5F15978A-396B-432E-B540-321CA7E5CE1B}" presName="Accent" presStyleLbl="node1" presStyleIdx="1" presStyleCnt="3"/>
      <dgm:spPr/>
    </dgm:pt>
    <dgm:pt modelId="{2BB31C3C-9F46-41EB-AEB2-B831907B94EA}" type="pres">
      <dgm:prSet presAssocID="{5F15978A-396B-432E-B540-321CA7E5CE1B}" presName="ParentBackground2" presStyleCnt="0"/>
      <dgm:spPr/>
    </dgm:pt>
    <dgm:pt modelId="{27430A69-77F9-4358-9EA1-DEC4B5804326}" type="pres">
      <dgm:prSet presAssocID="{5F15978A-396B-432E-B540-321CA7E5CE1B}" presName="ParentBackground" presStyleLbl="fgAcc1" presStyleIdx="1" presStyleCnt="3"/>
      <dgm:spPr/>
      <dgm:t>
        <a:bodyPr/>
        <a:lstStyle/>
        <a:p>
          <a:endParaRPr lang="es-PR"/>
        </a:p>
      </dgm:t>
    </dgm:pt>
    <dgm:pt modelId="{0EACCBE0-A220-4CFA-B466-913D05DDA969}" type="pres">
      <dgm:prSet presAssocID="{5F15978A-396B-432E-B540-321CA7E5CE1B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3F7EA7B5-6515-4445-BA32-072965483C9D}" type="pres">
      <dgm:prSet presAssocID="{5F15978A-396B-432E-B540-321CA7E5CE1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D3C963CD-F17F-4CE7-AF56-D685BF71828F}" type="pres">
      <dgm:prSet presAssocID="{955A71D9-E806-43A9-9E3A-C6E53A4439AB}" presName="Accent1" presStyleCnt="0"/>
      <dgm:spPr/>
    </dgm:pt>
    <dgm:pt modelId="{E8F448FB-5977-4054-A5FA-51A9E62B8B58}" type="pres">
      <dgm:prSet presAssocID="{955A71D9-E806-43A9-9E3A-C6E53A4439AB}" presName="Accent" presStyleLbl="node1" presStyleIdx="2" presStyleCnt="3"/>
      <dgm:spPr/>
    </dgm:pt>
    <dgm:pt modelId="{A65A6755-D5AA-446A-A87D-F56AAFFEE48C}" type="pres">
      <dgm:prSet presAssocID="{955A71D9-E806-43A9-9E3A-C6E53A4439AB}" presName="ParentBackground1" presStyleCnt="0"/>
      <dgm:spPr/>
    </dgm:pt>
    <dgm:pt modelId="{F8C78F49-7424-431C-A19B-7726E0E91E2B}" type="pres">
      <dgm:prSet presAssocID="{955A71D9-E806-43A9-9E3A-C6E53A4439AB}" presName="ParentBackground" presStyleLbl="fgAcc1" presStyleIdx="2" presStyleCnt="3"/>
      <dgm:spPr/>
      <dgm:t>
        <a:bodyPr/>
        <a:lstStyle/>
        <a:p>
          <a:endParaRPr lang="es-PR"/>
        </a:p>
      </dgm:t>
    </dgm:pt>
    <dgm:pt modelId="{BBF45BAE-FAF6-4181-9087-4BC281E27FE6}" type="pres">
      <dgm:prSet presAssocID="{955A71D9-E806-43A9-9E3A-C6E53A4439AB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305913D4-B477-4E3A-90F9-276087624D94}" type="pres">
      <dgm:prSet presAssocID="{955A71D9-E806-43A9-9E3A-C6E53A4439AB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46A00D4E-27B8-498E-B0FF-6427906055D7}" type="presOf" srcId="{955A71D9-E806-43A9-9E3A-C6E53A4439AB}" destId="{305913D4-B477-4E3A-90F9-276087624D94}" srcOrd="1" destOrd="0" presId="urn:microsoft.com/office/officeart/2011/layout/CircleProcess"/>
    <dgm:cxn modelId="{A15098F6-6883-4427-B0B2-623354C4B509}" type="presOf" srcId="{F99047A6-1B6D-46F7-8628-424FA0E1DB42}" destId="{0EACCBE0-A220-4CFA-B466-913D05DDA969}" srcOrd="0" destOrd="0" presId="urn:microsoft.com/office/officeart/2011/layout/CircleProcess"/>
    <dgm:cxn modelId="{51761E9C-076F-4A93-B5D9-425D39D20B5D}" type="presOf" srcId="{5F15978A-396B-432E-B540-321CA7E5CE1B}" destId="{3F7EA7B5-6515-4445-BA32-072965483C9D}" srcOrd="1" destOrd="0" presId="urn:microsoft.com/office/officeart/2011/layout/CircleProcess"/>
    <dgm:cxn modelId="{BFE4E157-EA57-4983-AF71-32F4ECFC2A63}" type="presOf" srcId="{955A71D9-E806-43A9-9E3A-C6E53A4439AB}" destId="{F8C78F49-7424-431C-A19B-7726E0E91E2B}" srcOrd="0" destOrd="0" presId="urn:microsoft.com/office/officeart/2011/layout/CircleProcess"/>
    <dgm:cxn modelId="{0446327D-1C35-42F0-AA06-39DBC485854D}" type="presOf" srcId="{FA04C525-2614-4637-93E4-8262BA77671C}" destId="{00B6867A-A3BE-4151-A047-50BBF59A58A5}" srcOrd="0" destOrd="0" presId="urn:microsoft.com/office/officeart/2011/layout/CircleProcess"/>
    <dgm:cxn modelId="{ED4E2A8A-4B6A-4AB9-9B82-26F22BA0E6F5}" type="presOf" srcId="{EFC58092-D9B5-4AA4-859B-92F1F049BB98}" destId="{410BB927-E677-4A4B-86F6-473DB6A6AE55}" srcOrd="0" destOrd="0" presId="urn:microsoft.com/office/officeart/2011/layout/CircleProcess"/>
    <dgm:cxn modelId="{DDFB2CB9-74B8-41E9-8496-766D447B7514}" type="presOf" srcId="{C3D59691-7AEC-449C-9B3F-C123E1F03F20}" destId="{640C593D-26A7-45E1-B499-AE34DA51F90E}" srcOrd="1" destOrd="0" presId="urn:microsoft.com/office/officeart/2011/layout/CircleProcess"/>
    <dgm:cxn modelId="{44C1D40C-F858-4BB4-B207-E047E245FDC8}" srcId="{C3D59691-7AEC-449C-9B3F-C123E1F03F20}" destId="{FA04C525-2614-4637-93E4-8262BA77671C}" srcOrd="0" destOrd="0" parTransId="{800B54DE-A7E0-4F8E-85B9-635A07792E4C}" sibTransId="{C62E00BE-D18F-469A-9A8B-1F0529A8A90C}"/>
    <dgm:cxn modelId="{3B7785D0-2684-4AE8-BFF0-A0E9C39137D9}" type="presOf" srcId="{BD5D011D-2979-422B-B43D-8E8762EC7598}" destId="{BBF45BAE-FAF6-4181-9087-4BC281E27FE6}" srcOrd="0" destOrd="0" presId="urn:microsoft.com/office/officeart/2011/layout/CircleProcess"/>
    <dgm:cxn modelId="{C8C0BBA3-7558-45B2-A0A8-5342C0902A71}" type="presOf" srcId="{5F15978A-396B-432E-B540-321CA7E5CE1B}" destId="{27430A69-77F9-4358-9EA1-DEC4B5804326}" srcOrd="0" destOrd="0" presId="urn:microsoft.com/office/officeart/2011/layout/CircleProcess"/>
    <dgm:cxn modelId="{BF8E336B-4943-40A9-B70C-CE610FE0C1EF}" srcId="{EFC58092-D9B5-4AA4-859B-92F1F049BB98}" destId="{5F15978A-396B-432E-B540-321CA7E5CE1B}" srcOrd="1" destOrd="0" parTransId="{8A2E1279-2040-44A8-9A43-7980837CD6B3}" sibTransId="{EFDB996A-B66D-4E12-BC51-D565E94E9390}"/>
    <dgm:cxn modelId="{5E473A67-7A6F-413E-90CD-12071A085451}" srcId="{EFC58092-D9B5-4AA4-859B-92F1F049BB98}" destId="{C3D59691-7AEC-449C-9B3F-C123E1F03F20}" srcOrd="2" destOrd="0" parTransId="{386B31DC-7941-4673-BA61-1FA823B16F4F}" sibTransId="{34F64D2A-50A9-413A-BF5F-1A480D339FC8}"/>
    <dgm:cxn modelId="{FFC36BDC-845B-4FF9-8346-8CAE7C5FF601}" srcId="{5F15978A-396B-432E-B540-321CA7E5CE1B}" destId="{F99047A6-1B6D-46F7-8628-424FA0E1DB42}" srcOrd="0" destOrd="0" parTransId="{808AD244-DB0E-4E37-A821-6C4CE77A09D1}" sibTransId="{EE13CD31-7652-4ACC-A622-976DBACEA6AD}"/>
    <dgm:cxn modelId="{8EDA868B-2390-4411-B8E3-42F8D9E8269D}" srcId="{955A71D9-E806-43A9-9E3A-C6E53A4439AB}" destId="{BD5D011D-2979-422B-B43D-8E8762EC7598}" srcOrd="0" destOrd="0" parTransId="{55B7480E-51A4-49D1-8B5B-AB9AB450C596}" sibTransId="{0A05B290-8BF7-4A1A-AF5D-1454E5CA3E77}"/>
    <dgm:cxn modelId="{8CD47677-81CA-4C02-AB81-0C0AD64DA971}" srcId="{EFC58092-D9B5-4AA4-859B-92F1F049BB98}" destId="{955A71D9-E806-43A9-9E3A-C6E53A4439AB}" srcOrd="0" destOrd="0" parTransId="{7E765382-1B4A-41FF-AF6E-ABFC311CDB4C}" sibTransId="{C09FE70E-A378-495B-AE9E-62105EC02281}"/>
    <dgm:cxn modelId="{F89DA486-F594-4424-BDED-99D2A00DE673}" type="presOf" srcId="{C3D59691-7AEC-449C-9B3F-C123E1F03F20}" destId="{70270CF4-E479-4182-9F44-266FFDB47687}" srcOrd="0" destOrd="0" presId="urn:microsoft.com/office/officeart/2011/layout/CircleProcess"/>
    <dgm:cxn modelId="{D6BE6667-97E8-412A-AB29-66357D7CCC87}" type="presParOf" srcId="{410BB927-E677-4A4B-86F6-473DB6A6AE55}" destId="{4D57E525-7E37-4D07-81F8-79138986E174}" srcOrd="0" destOrd="0" presId="urn:microsoft.com/office/officeart/2011/layout/CircleProcess"/>
    <dgm:cxn modelId="{C2F91B10-BD6E-4290-BD7D-128058CE1573}" type="presParOf" srcId="{4D57E525-7E37-4D07-81F8-79138986E174}" destId="{C6FCC0CD-2913-48B3-81A9-4BF99EE3638E}" srcOrd="0" destOrd="0" presId="urn:microsoft.com/office/officeart/2011/layout/CircleProcess"/>
    <dgm:cxn modelId="{42E385D5-6E16-4FCF-8DBF-AE8D80CDE050}" type="presParOf" srcId="{410BB927-E677-4A4B-86F6-473DB6A6AE55}" destId="{2BCCA057-2AE9-49E3-85FF-2FF4E15DB24D}" srcOrd="1" destOrd="0" presId="urn:microsoft.com/office/officeart/2011/layout/CircleProcess"/>
    <dgm:cxn modelId="{E0456302-33E4-4CBC-8015-39B885D6F9E7}" type="presParOf" srcId="{2BCCA057-2AE9-49E3-85FF-2FF4E15DB24D}" destId="{70270CF4-E479-4182-9F44-266FFDB47687}" srcOrd="0" destOrd="0" presId="urn:microsoft.com/office/officeart/2011/layout/CircleProcess"/>
    <dgm:cxn modelId="{85D075D5-74E3-462B-8279-26256A41E22C}" type="presParOf" srcId="{410BB927-E677-4A4B-86F6-473DB6A6AE55}" destId="{00B6867A-A3BE-4151-A047-50BBF59A58A5}" srcOrd="2" destOrd="0" presId="urn:microsoft.com/office/officeart/2011/layout/CircleProcess"/>
    <dgm:cxn modelId="{246F4D05-BA6C-4FB2-942E-C185BDFEF9F2}" type="presParOf" srcId="{410BB927-E677-4A4B-86F6-473DB6A6AE55}" destId="{640C593D-26A7-45E1-B499-AE34DA51F90E}" srcOrd="3" destOrd="0" presId="urn:microsoft.com/office/officeart/2011/layout/CircleProcess"/>
    <dgm:cxn modelId="{7ECE70CF-732F-4B59-A6F8-93702EBDA672}" type="presParOf" srcId="{410BB927-E677-4A4B-86F6-473DB6A6AE55}" destId="{EED6D3CA-EA37-4CFD-A764-1662E516C604}" srcOrd="4" destOrd="0" presId="urn:microsoft.com/office/officeart/2011/layout/CircleProcess"/>
    <dgm:cxn modelId="{5B28ED87-0E11-4B79-A9BB-4186FD284EE5}" type="presParOf" srcId="{EED6D3CA-EA37-4CFD-A764-1662E516C604}" destId="{0A2A77ED-AABB-46AD-A7A1-2230C0384435}" srcOrd="0" destOrd="0" presId="urn:microsoft.com/office/officeart/2011/layout/CircleProcess"/>
    <dgm:cxn modelId="{73F792C4-3019-4496-920F-C57B236BBCBB}" type="presParOf" srcId="{410BB927-E677-4A4B-86F6-473DB6A6AE55}" destId="{2BB31C3C-9F46-41EB-AEB2-B831907B94EA}" srcOrd="5" destOrd="0" presId="urn:microsoft.com/office/officeart/2011/layout/CircleProcess"/>
    <dgm:cxn modelId="{FE2365B6-7189-442A-83A5-931890295BCA}" type="presParOf" srcId="{2BB31C3C-9F46-41EB-AEB2-B831907B94EA}" destId="{27430A69-77F9-4358-9EA1-DEC4B5804326}" srcOrd="0" destOrd="0" presId="urn:microsoft.com/office/officeart/2011/layout/CircleProcess"/>
    <dgm:cxn modelId="{CC31DE53-563B-43A5-8A62-3684FDF3DA93}" type="presParOf" srcId="{410BB927-E677-4A4B-86F6-473DB6A6AE55}" destId="{0EACCBE0-A220-4CFA-B466-913D05DDA969}" srcOrd="6" destOrd="0" presId="urn:microsoft.com/office/officeart/2011/layout/CircleProcess"/>
    <dgm:cxn modelId="{FAB331D7-DCE3-4416-882B-B19B395CB12E}" type="presParOf" srcId="{410BB927-E677-4A4B-86F6-473DB6A6AE55}" destId="{3F7EA7B5-6515-4445-BA32-072965483C9D}" srcOrd="7" destOrd="0" presId="urn:microsoft.com/office/officeart/2011/layout/CircleProcess"/>
    <dgm:cxn modelId="{EEB9D1A3-68D5-4B51-9727-B78D1561967A}" type="presParOf" srcId="{410BB927-E677-4A4B-86F6-473DB6A6AE55}" destId="{D3C963CD-F17F-4CE7-AF56-D685BF71828F}" srcOrd="8" destOrd="0" presId="urn:microsoft.com/office/officeart/2011/layout/CircleProcess"/>
    <dgm:cxn modelId="{E47352A6-D4E9-437E-AD78-EE2D235D591C}" type="presParOf" srcId="{D3C963CD-F17F-4CE7-AF56-D685BF71828F}" destId="{E8F448FB-5977-4054-A5FA-51A9E62B8B58}" srcOrd="0" destOrd="0" presId="urn:microsoft.com/office/officeart/2011/layout/CircleProcess"/>
    <dgm:cxn modelId="{9F6DE457-E87B-4636-90DA-262EDC84D910}" type="presParOf" srcId="{410BB927-E677-4A4B-86F6-473DB6A6AE55}" destId="{A65A6755-D5AA-446A-A87D-F56AAFFEE48C}" srcOrd="9" destOrd="0" presId="urn:microsoft.com/office/officeart/2011/layout/CircleProcess"/>
    <dgm:cxn modelId="{FFC1A328-22E2-4C50-A48A-CDD639AF1D01}" type="presParOf" srcId="{A65A6755-D5AA-446A-A87D-F56AAFFEE48C}" destId="{F8C78F49-7424-431C-A19B-7726E0E91E2B}" srcOrd="0" destOrd="0" presId="urn:microsoft.com/office/officeart/2011/layout/CircleProcess"/>
    <dgm:cxn modelId="{51E6C7F2-3D4D-4270-8ACC-CDD79933333B}" type="presParOf" srcId="{410BB927-E677-4A4B-86F6-473DB6A6AE55}" destId="{BBF45BAE-FAF6-4181-9087-4BC281E27FE6}" srcOrd="10" destOrd="0" presId="urn:microsoft.com/office/officeart/2011/layout/CircleProcess"/>
    <dgm:cxn modelId="{FDA21263-7ABE-4778-A340-352645F481F0}" type="presParOf" srcId="{410BB927-E677-4A4B-86F6-473DB6A6AE55}" destId="{305913D4-B477-4E3A-90F9-276087624D9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1D7CC-C9F4-414E-97C9-14C8082316A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R"/>
        </a:p>
      </dgm:t>
    </dgm:pt>
    <dgm:pt modelId="{60D61D3F-FF50-4394-83AD-8343A589D7D5}">
      <dgm:prSet custT="1"/>
      <dgm:spPr/>
      <dgm:t>
        <a:bodyPr/>
        <a:lstStyle/>
        <a:p>
          <a:r>
            <a:rPr lang="en-US" sz="2000" dirty="0"/>
            <a:t>Xxxxxxxxxxxxxxxxxxxxxxxxxxxxxxxxxxxxxxxxxxxxxxxxxxxxxxxxxxxxxxxxxxxxxxx</a:t>
          </a:r>
          <a:endParaRPr lang="es-PR" sz="2000" dirty="0"/>
        </a:p>
      </dgm:t>
    </dgm:pt>
    <dgm:pt modelId="{853BC559-7AA6-4494-8EAD-82D0F70E5565}" type="parTrans" cxnId="{3F212663-014E-4ECC-83BB-9481BCA6EEC0}">
      <dgm:prSet/>
      <dgm:spPr/>
      <dgm:t>
        <a:bodyPr/>
        <a:lstStyle/>
        <a:p>
          <a:endParaRPr lang="es-PR"/>
        </a:p>
      </dgm:t>
    </dgm:pt>
    <dgm:pt modelId="{01C274D0-AA20-4551-A565-0AD00067F112}" type="sibTrans" cxnId="{3F212663-014E-4ECC-83BB-9481BCA6EEC0}">
      <dgm:prSet/>
      <dgm:spPr/>
      <dgm:t>
        <a:bodyPr/>
        <a:lstStyle/>
        <a:p>
          <a:endParaRPr lang="es-PR"/>
        </a:p>
      </dgm:t>
    </dgm:pt>
    <dgm:pt modelId="{5D02CB66-683C-4523-AE6D-47E17C4862A3}">
      <dgm:prSet custT="1"/>
      <dgm:spPr/>
      <dgm:t>
        <a:bodyPr/>
        <a:lstStyle/>
        <a:p>
          <a:r>
            <a:rPr lang="en-US" sz="1600" dirty="0">
              <a:latin typeface="+mn-lt"/>
            </a:rPr>
            <a:t>Xxxxxxxxxxxxxxxxxxxxxxxxxxxxxxxxxxxxxxxxxxxxxxxxxxxxxxxxxxxxxxxxxxxxxxxxxxxxxxxxxxxxxxxxxxxxxxxxxxxxxxxxx</a:t>
          </a:r>
          <a:endParaRPr lang="es-PR" sz="1600" dirty="0">
            <a:latin typeface="+mn-lt"/>
          </a:endParaRPr>
        </a:p>
      </dgm:t>
    </dgm:pt>
    <dgm:pt modelId="{9DB02159-84F4-47E5-AAB9-28C3EDE1ABA1}" type="parTrans" cxnId="{CE160C03-6D80-46B0-9002-C7AEF3D07C4F}">
      <dgm:prSet/>
      <dgm:spPr/>
      <dgm:t>
        <a:bodyPr/>
        <a:lstStyle/>
        <a:p>
          <a:endParaRPr lang="es-PR"/>
        </a:p>
      </dgm:t>
    </dgm:pt>
    <dgm:pt modelId="{CF595FC5-4DC4-4064-BB65-0DA4A76C52DA}" type="sibTrans" cxnId="{CE160C03-6D80-46B0-9002-C7AEF3D07C4F}">
      <dgm:prSet/>
      <dgm:spPr/>
      <dgm:t>
        <a:bodyPr/>
        <a:lstStyle/>
        <a:p>
          <a:endParaRPr lang="es-PR"/>
        </a:p>
      </dgm:t>
    </dgm:pt>
    <dgm:pt modelId="{DF090606-ACA8-43FA-BFDB-AA8DFD733614}">
      <dgm:prSet custT="1"/>
      <dgm:spPr/>
      <dgm:t>
        <a:bodyPr/>
        <a:lstStyle/>
        <a:p>
          <a:r>
            <a:rPr lang="en-US" sz="1400" dirty="0"/>
            <a:t>xxxxxxxxxxxxxxxxxxxxxxxxxxxxxxxxxxxxxxxxxxxxxxxxxxxxxxxxxxxxxxxxxxxxxxxxxxxxxxxxxxxxxxxxxxxxxxxxxxxxxxxxxxxxxxxxxxxxxxxxxxxxxxxxxxxxxxxxxxxxxxxxxxxxxxxxx</a:t>
          </a:r>
          <a:endParaRPr lang="es-PR" sz="1400" dirty="0"/>
        </a:p>
      </dgm:t>
    </dgm:pt>
    <dgm:pt modelId="{AFD10AA1-3667-4C4F-AA46-AC266BB839E7}" type="parTrans" cxnId="{5268E194-15C6-4913-BFC5-2C4DD3D7A90A}">
      <dgm:prSet/>
      <dgm:spPr/>
      <dgm:t>
        <a:bodyPr/>
        <a:lstStyle/>
        <a:p>
          <a:endParaRPr lang="es-PR"/>
        </a:p>
      </dgm:t>
    </dgm:pt>
    <dgm:pt modelId="{C428D010-1AE5-4904-9DAA-50B9D60FF81B}" type="sibTrans" cxnId="{5268E194-15C6-4913-BFC5-2C4DD3D7A90A}">
      <dgm:prSet/>
      <dgm:spPr/>
      <dgm:t>
        <a:bodyPr/>
        <a:lstStyle/>
        <a:p>
          <a:endParaRPr lang="es-PR"/>
        </a:p>
      </dgm:t>
    </dgm:pt>
    <dgm:pt modelId="{7330417A-911A-4458-8927-AE43972E0748}">
      <dgm:prSet custT="1"/>
      <dgm:spPr/>
      <dgm:t>
        <a:bodyPr/>
        <a:lstStyle/>
        <a:p>
          <a:r>
            <a:rPr lang="en-US" sz="2000" dirty="0"/>
            <a:t>xxxxxxxxxxxxxxxxxxxxxxxxxxxxxxxxxxxxxxxxxxxxxxxxxxxxxxxxxxxxxxxxxxx</a:t>
          </a:r>
          <a:endParaRPr lang="es-PR" sz="2000" dirty="0"/>
        </a:p>
      </dgm:t>
    </dgm:pt>
    <dgm:pt modelId="{A7400C27-864C-441A-B275-61B27EC33546}" type="parTrans" cxnId="{9860D1B2-B7A7-4996-9CE0-32A26A4F86A1}">
      <dgm:prSet/>
      <dgm:spPr/>
      <dgm:t>
        <a:bodyPr/>
        <a:lstStyle/>
        <a:p>
          <a:endParaRPr lang="es-PR"/>
        </a:p>
      </dgm:t>
    </dgm:pt>
    <dgm:pt modelId="{FA200EAE-AEAE-429B-96AA-BC54A6FB335A}" type="sibTrans" cxnId="{9860D1B2-B7A7-4996-9CE0-32A26A4F86A1}">
      <dgm:prSet/>
      <dgm:spPr/>
      <dgm:t>
        <a:bodyPr/>
        <a:lstStyle/>
        <a:p>
          <a:endParaRPr lang="es-PR"/>
        </a:p>
      </dgm:t>
    </dgm:pt>
    <dgm:pt modelId="{0A78D7AC-8F44-4343-BC5A-9AF3DC153D13}">
      <dgm:prSet custT="1"/>
      <dgm:spPr/>
      <dgm:t>
        <a:bodyPr/>
        <a:lstStyle/>
        <a:p>
          <a:r>
            <a:rPr lang="en-US" sz="1600" dirty="0">
              <a:latin typeface="+mn-lt"/>
            </a:rPr>
            <a:t>xxxxxxxxxxxxxxxxxxxxxxxxxxxxxxxxxxxxxxxxxxxxxxxxxxxxxxxxxxxxxxxxxxxxxxxxxxxxxxxxxxxxxx</a:t>
          </a:r>
          <a:endParaRPr lang="es-PR" sz="1600" dirty="0">
            <a:latin typeface="+mn-lt"/>
          </a:endParaRPr>
        </a:p>
      </dgm:t>
    </dgm:pt>
    <dgm:pt modelId="{882281BA-BC5D-4A69-88DD-CAFB8B387023}" type="parTrans" cxnId="{607981FF-6D27-4609-AD9F-0B64C48C9CAF}">
      <dgm:prSet/>
      <dgm:spPr/>
      <dgm:t>
        <a:bodyPr/>
        <a:lstStyle/>
        <a:p>
          <a:endParaRPr lang="es-PR"/>
        </a:p>
      </dgm:t>
    </dgm:pt>
    <dgm:pt modelId="{0B2B2258-EEAF-439D-ACB3-A5C027954B8A}" type="sibTrans" cxnId="{607981FF-6D27-4609-AD9F-0B64C48C9CAF}">
      <dgm:prSet/>
      <dgm:spPr/>
      <dgm:t>
        <a:bodyPr/>
        <a:lstStyle/>
        <a:p>
          <a:endParaRPr lang="es-PR"/>
        </a:p>
      </dgm:t>
    </dgm:pt>
    <dgm:pt modelId="{0EE89270-86FC-46F6-B4D3-F7284DADD6F0}">
      <dgm:prSet custT="1"/>
      <dgm:spPr/>
      <dgm:t>
        <a:bodyPr/>
        <a:lstStyle/>
        <a:p>
          <a:r>
            <a:rPr lang="en-US" sz="1600" dirty="0" err="1"/>
            <a:t>xxxxxxxxxxxxxxxxxxxxxxxxxxxxxxxxxxxxxxxxxxxxxxxxxx</a:t>
          </a:r>
          <a:endParaRPr lang="es-PR" sz="1600" dirty="0"/>
        </a:p>
      </dgm:t>
    </dgm:pt>
    <dgm:pt modelId="{E5D088B0-7691-4D60-BD3A-FBBD0C6C9E54}" type="parTrans" cxnId="{B8D7AC89-3518-494A-AABA-32EA34791769}">
      <dgm:prSet/>
      <dgm:spPr/>
      <dgm:t>
        <a:bodyPr/>
        <a:lstStyle/>
        <a:p>
          <a:endParaRPr lang="es-PR"/>
        </a:p>
      </dgm:t>
    </dgm:pt>
    <dgm:pt modelId="{10B6785C-C1DF-49A7-A92F-35FE9FACA9C3}" type="sibTrans" cxnId="{B8D7AC89-3518-494A-AABA-32EA34791769}">
      <dgm:prSet/>
      <dgm:spPr/>
      <dgm:t>
        <a:bodyPr/>
        <a:lstStyle/>
        <a:p>
          <a:endParaRPr lang="es-PR"/>
        </a:p>
      </dgm:t>
    </dgm:pt>
    <dgm:pt modelId="{4C220126-8C0A-4D2E-8B80-4B58C6768F52}" type="pres">
      <dgm:prSet presAssocID="{1351D7CC-C9F4-414E-97C9-14C8082316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466A79C3-F0AD-4B46-BF97-403C60F83FD1}" type="pres">
      <dgm:prSet presAssocID="{60D61D3F-FF50-4394-83AD-8343A589D7D5}" presName="composite" presStyleCnt="0"/>
      <dgm:spPr/>
    </dgm:pt>
    <dgm:pt modelId="{9BCFCAA1-8DC3-4099-A840-B7AB5C8F5011}" type="pres">
      <dgm:prSet presAssocID="{60D61D3F-FF50-4394-83AD-8343A589D7D5}" presName="imgShp" presStyleLbl="fgImgPlace1" presStyleIdx="0" presStyleCnt="3" custLinFactNeighborX="-47040" custLinFactNeighborY="59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6D2D763-FC0C-4482-8B9F-098EC1B4A74A}" type="pres">
      <dgm:prSet presAssocID="{60D61D3F-FF50-4394-83AD-8343A589D7D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6AF7ADD-0E8F-4334-B323-E45559C4C7F9}" type="pres">
      <dgm:prSet presAssocID="{01C274D0-AA20-4551-A565-0AD00067F112}" presName="spacing" presStyleCnt="0"/>
      <dgm:spPr/>
    </dgm:pt>
    <dgm:pt modelId="{9CF18408-1F5E-4364-B3B1-A1F5ECFA91E0}" type="pres">
      <dgm:prSet presAssocID="{5D02CB66-683C-4523-AE6D-47E17C4862A3}" presName="composite" presStyleCnt="0"/>
      <dgm:spPr/>
    </dgm:pt>
    <dgm:pt modelId="{F8A05DA5-C3BF-4AA2-A5A6-E36BBC8094D6}" type="pres">
      <dgm:prSet presAssocID="{5D02CB66-683C-4523-AE6D-47E17C4862A3}" presName="imgShp" presStyleLbl="fgImgPlace1" presStyleIdx="1" presStyleCnt="3" custLinFactNeighborX="-54583" custLinFactNeighborY="34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0DD082F-E46D-4D11-ACF0-19904A4A88CF}" type="pres">
      <dgm:prSet presAssocID="{5D02CB66-683C-4523-AE6D-47E17C4862A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5CD5DD99-99EA-467A-B628-6FA10A6243E6}" type="pres">
      <dgm:prSet presAssocID="{CF595FC5-4DC4-4064-BB65-0DA4A76C52DA}" presName="spacing" presStyleCnt="0"/>
      <dgm:spPr/>
    </dgm:pt>
    <dgm:pt modelId="{46EDBD64-179F-4ACC-921D-E6A8C40C902B}" type="pres">
      <dgm:prSet presAssocID="{0EE89270-86FC-46F6-B4D3-F7284DADD6F0}" presName="composite" presStyleCnt="0"/>
      <dgm:spPr/>
    </dgm:pt>
    <dgm:pt modelId="{BDE41F22-EA8B-4A27-9B58-9A1B1C4EEB5C}" type="pres">
      <dgm:prSet presAssocID="{0EE89270-86FC-46F6-B4D3-F7284DADD6F0}" presName="imgShp" presStyleLbl="fgImgPlace1" presStyleIdx="2" presStyleCnt="3" custLinFactNeighborX="-47150" custLinFactNeighborY="-124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FC398056-B1F5-4502-87F2-8B1C44120F46}" type="pres">
      <dgm:prSet presAssocID="{0EE89270-86FC-46F6-B4D3-F7284DADD6F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02B62BEC-E30B-42FC-A6A3-A77B316E80C2}" type="presOf" srcId="{60D61D3F-FF50-4394-83AD-8343A589D7D5}" destId="{46D2D763-FC0C-4482-8B9F-098EC1B4A74A}" srcOrd="0" destOrd="0" presId="urn:microsoft.com/office/officeart/2005/8/layout/vList3"/>
    <dgm:cxn modelId="{9860D1B2-B7A7-4996-9CE0-32A26A4F86A1}" srcId="{60D61D3F-FF50-4394-83AD-8343A589D7D5}" destId="{7330417A-911A-4458-8927-AE43972E0748}" srcOrd="0" destOrd="0" parTransId="{A7400C27-864C-441A-B275-61B27EC33546}" sibTransId="{FA200EAE-AEAE-429B-96AA-BC54A6FB335A}"/>
    <dgm:cxn modelId="{0E77A940-88AB-40F6-BECA-4415DC8F0F74}" type="presOf" srcId="{1351D7CC-C9F4-414E-97C9-14C8082316A7}" destId="{4C220126-8C0A-4D2E-8B80-4B58C6768F52}" srcOrd="0" destOrd="0" presId="urn:microsoft.com/office/officeart/2005/8/layout/vList3"/>
    <dgm:cxn modelId="{BCD1B3AF-B548-454C-A4EA-05EDA16AB1AD}" type="presOf" srcId="{0EE89270-86FC-46F6-B4D3-F7284DADD6F0}" destId="{FC398056-B1F5-4502-87F2-8B1C44120F46}" srcOrd="0" destOrd="0" presId="urn:microsoft.com/office/officeart/2005/8/layout/vList3"/>
    <dgm:cxn modelId="{CE160C03-6D80-46B0-9002-C7AEF3D07C4F}" srcId="{1351D7CC-C9F4-414E-97C9-14C8082316A7}" destId="{5D02CB66-683C-4523-AE6D-47E17C4862A3}" srcOrd="1" destOrd="0" parTransId="{9DB02159-84F4-47E5-AAB9-28C3EDE1ABA1}" sibTransId="{CF595FC5-4DC4-4064-BB65-0DA4A76C52DA}"/>
    <dgm:cxn modelId="{D274AD1B-82A1-4352-85C5-16CE861DA46E}" type="presOf" srcId="{7330417A-911A-4458-8927-AE43972E0748}" destId="{46D2D763-FC0C-4482-8B9F-098EC1B4A74A}" srcOrd="0" destOrd="1" presId="urn:microsoft.com/office/officeart/2005/8/layout/vList3"/>
    <dgm:cxn modelId="{607981FF-6D27-4609-AD9F-0B64C48C9CAF}" srcId="{5D02CB66-683C-4523-AE6D-47E17C4862A3}" destId="{0A78D7AC-8F44-4343-BC5A-9AF3DC153D13}" srcOrd="0" destOrd="0" parTransId="{882281BA-BC5D-4A69-88DD-CAFB8B387023}" sibTransId="{0B2B2258-EEAF-439D-ACB3-A5C027954B8A}"/>
    <dgm:cxn modelId="{BE99E6B2-F53B-45D2-B274-38766EF59FCE}" type="presOf" srcId="{DF090606-ACA8-43FA-BFDB-AA8DFD733614}" destId="{FC398056-B1F5-4502-87F2-8B1C44120F46}" srcOrd="0" destOrd="1" presId="urn:microsoft.com/office/officeart/2005/8/layout/vList3"/>
    <dgm:cxn modelId="{5268E194-15C6-4913-BFC5-2C4DD3D7A90A}" srcId="{0EE89270-86FC-46F6-B4D3-F7284DADD6F0}" destId="{DF090606-ACA8-43FA-BFDB-AA8DFD733614}" srcOrd="0" destOrd="0" parTransId="{AFD10AA1-3667-4C4F-AA46-AC266BB839E7}" sibTransId="{C428D010-1AE5-4904-9DAA-50B9D60FF81B}"/>
    <dgm:cxn modelId="{6A80637A-B5D9-433A-AA0E-B7CBAEF32F1C}" type="presOf" srcId="{0A78D7AC-8F44-4343-BC5A-9AF3DC153D13}" destId="{B0DD082F-E46D-4D11-ACF0-19904A4A88CF}" srcOrd="0" destOrd="1" presId="urn:microsoft.com/office/officeart/2005/8/layout/vList3"/>
    <dgm:cxn modelId="{6B629DF9-AB83-44AB-837E-66AFD21A44D2}" type="presOf" srcId="{5D02CB66-683C-4523-AE6D-47E17C4862A3}" destId="{B0DD082F-E46D-4D11-ACF0-19904A4A88CF}" srcOrd="0" destOrd="0" presId="urn:microsoft.com/office/officeart/2005/8/layout/vList3"/>
    <dgm:cxn modelId="{3F212663-014E-4ECC-83BB-9481BCA6EEC0}" srcId="{1351D7CC-C9F4-414E-97C9-14C8082316A7}" destId="{60D61D3F-FF50-4394-83AD-8343A589D7D5}" srcOrd="0" destOrd="0" parTransId="{853BC559-7AA6-4494-8EAD-82D0F70E5565}" sibTransId="{01C274D0-AA20-4551-A565-0AD00067F112}"/>
    <dgm:cxn modelId="{B8D7AC89-3518-494A-AABA-32EA34791769}" srcId="{1351D7CC-C9F4-414E-97C9-14C8082316A7}" destId="{0EE89270-86FC-46F6-B4D3-F7284DADD6F0}" srcOrd="2" destOrd="0" parTransId="{E5D088B0-7691-4D60-BD3A-FBBD0C6C9E54}" sibTransId="{10B6785C-C1DF-49A7-A92F-35FE9FACA9C3}"/>
    <dgm:cxn modelId="{367AD200-D995-4FAE-8570-A8ECFADEA6D6}" type="presParOf" srcId="{4C220126-8C0A-4D2E-8B80-4B58C6768F52}" destId="{466A79C3-F0AD-4B46-BF97-403C60F83FD1}" srcOrd="0" destOrd="0" presId="urn:microsoft.com/office/officeart/2005/8/layout/vList3"/>
    <dgm:cxn modelId="{A034BA0E-4BBB-49E0-88E9-32B95A78B6E4}" type="presParOf" srcId="{466A79C3-F0AD-4B46-BF97-403C60F83FD1}" destId="{9BCFCAA1-8DC3-4099-A840-B7AB5C8F5011}" srcOrd="0" destOrd="0" presId="urn:microsoft.com/office/officeart/2005/8/layout/vList3"/>
    <dgm:cxn modelId="{A93B2F38-97C6-435B-AC8A-DDA9E7ED25A1}" type="presParOf" srcId="{466A79C3-F0AD-4B46-BF97-403C60F83FD1}" destId="{46D2D763-FC0C-4482-8B9F-098EC1B4A74A}" srcOrd="1" destOrd="0" presId="urn:microsoft.com/office/officeart/2005/8/layout/vList3"/>
    <dgm:cxn modelId="{7A55AB95-888F-4847-B047-787534615DB0}" type="presParOf" srcId="{4C220126-8C0A-4D2E-8B80-4B58C6768F52}" destId="{86AF7ADD-0E8F-4334-B323-E45559C4C7F9}" srcOrd="1" destOrd="0" presId="urn:microsoft.com/office/officeart/2005/8/layout/vList3"/>
    <dgm:cxn modelId="{EF88C56D-002C-42BF-9D9A-E02A1DDC69B3}" type="presParOf" srcId="{4C220126-8C0A-4D2E-8B80-4B58C6768F52}" destId="{9CF18408-1F5E-4364-B3B1-A1F5ECFA91E0}" srcOrd="2" destOrd="0" presId="urn:microsoft.com/office/officeart/2005/8/layout/vList3"/>
    <dgm:cxn modelId="{F652FDDD-8C59-4D6E-8F96-51306FCB2E92}" type="presParOf" srcId="{9CF18408-1F5E-4364-B3B1-A1F5ECFA91E0}" destId="{F8A05DA5-C3BF-4AA2-A5A6-E36BBC8094D6}" srcOrd="0" destOrd="0" presId="urn:microsoft.com/office/officeart/2005/8/layout/vList3"/>
    <dgm:cxn modelId="{CFCF14F3-3779-49F5-93A4-757997935FF8}" type="presParOf" srcId="{9CF18408-1F5E-4364-B3B1-A1F5ECFA91E0}" destId="{B0DD082F-E46D-4D11-ACF0-19904A4A88CF}" srcOrd="1" destOrd="0" presId="urn:microsoft.com/office/officeart/2005/8/layout/vList3"/>
    <dgm:cxn modelId="{1983C97B-170C-4A3E-BC03-77FA25BDA8F8}" type="presParOf" srcId="{4C220126-8C0A-4D2E-8B80-4B58C6768F52}" destId="{5CD5DD99-99EA-467A-B628-6FA10A6243E6}" srcOrd="3" destOrd="0" presId="urn:microsoft.com/office/officeart/2005/8/layout/vList3"/>
    <dgm:cxn modelId="{E442754D-4AF5-404C-876C-BF55B3A11B97}" type="presParOf" srcId="{4C220126-8C0A-4D2E-8B80-4B58C6768F52}" destId="{46EDBD64-179F-4ACC-921D-E6A8C40C902B}" srcOrd="4" destOrd="0" presId="urn:microsoft.com/office/officeart/2005/8/layout/vList3"/>
    <dgm:cxn modelId="{37513446-761F-4B70-A46F-035EAE787FA0}" type="presParOf" srcId="{46EDBD64-179F-4ACC-921D-E6A8C40C902B}" destId="{BDE41F22-EA8B-4A27-9B58-9A1B1C4EEB5C}" srcOrd="0" destOrd="0" presId="urn:microsoft.com/office/officeart/2005/8/layout/vList3"/>
    <dgm:cxn modelId="{E923A238-2207-46BC-948F-348399296E5A}" type="presParOf" srcId="{46EDBD64-179F-4ACC-921D-E6A8C40C902B}" destId="{FC398056-B1F5-4502-87F2-8B1C44120F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80446-4B5A-412F-9680-95904FC30F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4BA316E2-7136-4A32-BD3D-39BDE4BE0E45}">
      <dgm:prSet custT="1"/>
      <dgm:spPr/>
      <dgm:t>
        <a:bodyPr/>
        <a:lstStyle/>
        <a:p>
          <a:r>
            <a:rPr lang="en-US" sz="2400" dirty="0"/>
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</a:r>
          <a:endParaRPr lang="es-PR" sz="2400" dirty="0"/>
        </a:p>
      </dgm:t>
    </dgm:pt>
    <dgm:pt modelId="{A3E52FCD-F977-41CB-8EF7-8371858BC810}" type="parTrans" cxnId="{FEA6DB9E-A8A6-48B7-B217-82D515C338E9}">
      <dgm:prSet/>
      <dgm:spPr/>
      <dgm:t>
        <a:bodyPr/>
        <a:lstStyle/>
        <a:p>
          <a:endParaRPr lang="es-PR"/>
        </a:p>
      </dgm:t>
    </dgm:pt>
    <dgm:pt modelId="{DD646EC3-E85B-4CBB-8179-8530F0106D68}" type="sibTrans" cxnId="{FEA6DB9E-A8A6-48B7-B217-82D515C338E9}">
      <dgm:prSet/>
      <dgm:spPr/>
      <dgm:t>
        <a:bodyPr/>
        <a:lstStyle/>
        <a:p>
          <a:endParaRPr lang="es-PR"/>
        </a:p>
      </dgm:t>
    </dgm:pt>
    <dgm:pt modelId="{29089B79-CE84-4275-8770-294E6D53D5F2}">
      <dgm:prSet custT="1"/>
      <dgm:spPr/>
      <dgm:t>
        <a:bodyPr/>
        <a:lstStyle/>
        <a:p>
          <a:r>
            <a:rPr lang="en-US" sz="2400" dirty="0"/>
            <a:t>xxxxxxxxxxxxxxxxxxxxxxxxxxxxxxxxxxxxxxxxxxxxxxxxxxxxxxxxxxxxxxxxxxxxxxxxxxxxxxxXxxxxxxxxxxxxxxxxxxxxxxxxxxxxxxxxxxxxxxxxxxxxxxxxxxxxxxxxxxxxxx.xxxxxxxxxxxxxxxxxxxxxxxxxxxxxxxxxxxxxxxxxxxxxxxxxxxxxxxxxxxxx</a:t>
          </a:r>
          <a:endParaRPr lang="es-PR" sz="2400" dirty="0"/>
        </a:p>
      </dgm:t>
    </dgm:pt>
    <dgm:pt modelId="{6F75A742-F819-49CA-B471-91D176FDBD0A}" type="parTrans" cxnId="{CD827EA4-9BDA-4069-890B-CCEBEF08E3BF}">
      <dgm:prSet/>
      <dgm:spPr/>
      <dgm:t>
        <a:bodyPr/>
        <a:lstStyle/>
        <a:p>
          <a:endParaRPr lang="es-PR"/>
        </a:p>
      </dgm:t>
    </dgm:pt>
    <dgm:pt modelId="{58E03EA8-4FDD-44C7-897F-FED68FD2D1A2}" type="sibTrans" cxnId="{CD827EA4-9BDA-4069-890B-CCEBEF08E3BF}">
      <dgm:prSet/>
      <dgm:spPr/>
      <dgm:t>
        <a:bodyPr/>
        <a:lstStyle/>
        <a:p>
          <a:endParaRPr lang="es-PR"/>
        </a:p>
      </dgm:t>
    </dgm:pt>
    <dgm:pt modelId="{7109A6D5-1E37-47A0-9137-426671B3E89A}">
      <dgm:prSet custT="1"/>
      <dgm:spPr/>
      <dgm:t>
        <a:bodyPr/>
        <a:lstStyle/>
        <a:p>
          <a:r>
            <a:rPr lang="en-US" sz="2400" dirty="0"/>
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</a:r>
          <a:endParaRPr lang="es-PR" sz="2400" dirty="0"/>
        </a:p>
      </dgm:t>
    </dgm:pt>
    <dgm:pt modelId="{6A7028B4-D31D-4716-99F7-FEFBE1D75C36}" type="parTrans" cxnId="{3C4BD8DD-59DD-4361-9C65-A6D5BBD85A30}">
      <dgm:prSet/>
      <dgm:spPr/>
      <dgm:t>
        <a:bodyPr/>
        <a:lstStyle/>
        <a:p>
          <a:endParaRPr lang="es-PR"/>
        </a:p>
      </dgm:t>
    </dgm:pt>
    <dgm:pt modelId="{9CA5B487-059B-4546-9AE5-EDD843FAE200}" type="sibTrans" cxnId="{3C4BD8DD-59DD-4361-9C65-A6D5BBD85A30}">
      <dgm:prSet/>
      <dgm:spPr/>
      <dgm:t>
        <a:bodyPr/>
        <a:lstStyle/>
        <a:p>
          <a:endParaRPr lang="es-PR"/>
        </a:p>
      </dgm:t>
    </dgm:pt>
    <dgm:pt modelId="{0B2875AB-556A-4BE1-B544-FBB04F1C2901}" type="pres">
      <dgm:prSet presAssocID="{06580446-4B5A-412F-9680-95904FC30F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7C26CC85-49CC-4EBC-AC37-617CD450C8B9}" type="pres">
      <dgm:prSet presAssocID="{4BA316E2-7136-4A32-BD3D-39BDE4BE0E45}" presName="node" presStyleLbl="node1" presStyleIdx="0" presStyleCnt="3" custScaleX="144076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58D83A4-54AC-418F-AEEB-B32B1A084269}" type="pres">
      <dgm:prSet presAssocID="{DD646EC3-E85B-4CBB-8179-8530F0106D68}" presName="sibTrans" presStyleCnt="0"/>
      <dgm:spPr/>
    </dgm:pt>
    <dgm:pt modelId="{DC3A81E3-B8D2-4AAE-9899-5B800B4A1246}" type="pres">
      <dgm:prSet presAssocID="{29089B79-CE84-4275-8770-294E6D53D5F2}" presName="node" presStyleLbl="node1" presStyleIdx="1" presStyleCnt="3" custScaleX="145638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C573F312-59C4-4503-9F3E-A19358DF391E}" type="pres">
      <dgm:prSet presAssocID="{58E03EA8-4FDD-44C7-897F-FED68FD2D1A2}" presName="sibTrans" presStyleCnt="0"/>
      <dgm:spPr/>
    </dgm:pt>
    <dgm:pt modelId="{9E0E642A-C472-4E7E-90B3-ED541A6BB034}" type="pres">
      <dgm:prSet presAssocID="{7109A6D5-1E37-47A0-9137-426671B3E89A}" presName="node" presStyleLbl="node1" presStyleIdx="2" presStyleCnt="3" custScaleX="145638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48995A43-A7DF-4A8A-BF59-5F5FEB96BFE1}" type="presOf" srcId="{29089B79-CE84-4275-8770-294E6D53D5F2}" destId="{DC3A81E3-B8D2-4AAE-9899-5B800B4A1246}" srcOrd="0" destOrd="0" presId="urn:microsoft.com/office/officeart/2005/8/layout/default"/>
    <dgm:cxn modelId="{CD827EA4-9BDA-4069-890B-CCEBEF08E3BF}" srcId="{06580446-4B5A-412F-9680-95904FC30FEC}" destId="{29089B79-CE84-4275-8770-294E6D53D5F2}" srcOrd="1" destOrd="0" parTransId="{6F75A742-F819-49CA-B471-91D176FDBD0A}" sibTransId="{58E03EA8-4FDD-44C7-897F-FED68FD2D1A2}"/>
    <dgm:cxn modelId="{5238A8DA-3A3D-4CCF-A1E4-DB2833C40E26}" type="presOf" srcId="{7109A6D5-1E37-47A0-9137-426671B3E89A}" destId="{9E0E642A-C472-4E7E-90B3-ED541A6BB034}" srcOrd="0" destOrd="0" presId="urn:microsoft.com/office/officeart/2005/8/layout/default"/>
    <dgm:cxn modelId="{3C4BD8DD-59DD-4361-9C65-A6D5BBD85A30}" srcId="{06580446-4B5A-412F-9680-95904FC30FEC}" destId="{7109A6D5-1E37-47A0-9137-426671B3E89A}" srcOrd="2" destOrd="0" parTransId="{6A7028B4-D31D-4716-99F7-FEFBE1D75C36}" sibTransId="{9CA5B487-059B-4546-9AE5-EDD843FAE200}"/>
    <dgm:cxn modelId="{365A91E1-2EB0-4952-9130-46A3BFA9F97E}" type="presOf" srcId="{06580446-4B5A-412F-9680-95904FC30FEC}" destId="{0B2875AB-556A-4BE1-B544-FBB04F1C2901}" srcOrd="0" destOrd="0" presId="urn:microsoft.com/office/officeart/2005/8/layout/default"/>
    <dgm:cxn modelId="{1A57150E-348B-4DD4-BD9C-34CC9713BC93}" type="presOf" srcId="{4BA316E2-7136-4A32-BD3D-39BDE4BE0E45}" destId="{7C26CC85-49CC-4EBC-AC37-617CD450C8B9}" srcOrd="0" destOrd="0" presId="urn:microsoft.com/office/officeart/2005/8/layout/default"/>
    <dgm:cxn modelId="{FEA6DB9E-A8A6-48B7-B217-82D515C338E9}" srcId="{06580446-4B5A-412F-9680-95904FC30FEC}" destId="{4BA316E2-7136-4A32-BD3D-39BDE4BE0E45}" srcOrd="0" destOrd="0" parTransId="{A3E52FCD-F977-41CB-8EF7-8371858BC810}" sibTransId="{DD646EC3-E85B-4CBB-8179-8530F0106D68}"/>
    <dgm:cxn modelId="{A3D5EF66-C789-4DC5-ABE8-107A4045B1C4}" type="presParOf" srcId="{0B2875AB-556A-4BE1-B544-FBB04F1C2901}" destId="{7C26CC85-49CC-4EBC-AC37-617CD450C8B9}" srcOrd="0" destOrd="0" presId="urn:microsoft.com/office/officeart/2005/8/layout/default"/>
    <dgm:cxn modelId="{31481E24-F557-4017-8D08-4E569A9EDEF6}" type="presParOf" srcId="{0B2875AB-556A-4BE1-B544-FBB04F1C2901}" destId="{A58D83A4-54AC-418F-AEEB-B32B1A084269}" srcOrd="1" destOrd="0" presId="urn:microsoft.com/office/officeart/2005/8/layout/default"/>
    <dgm:cxn modelId="{CCE9B380-F21C-4F3A-9F01-798DCACFEAC5}" type="presParOf" srcId="{0B2875AB-556A-4BE1-B544-FBB04F1C2901}" destId="{DC3A81E3-B8D2-4AAE-9899-5B800B4A1246}" srcOrd="2" destOrd="0" presId="urn:microsoft.com/office/officeart/2005/8/layout/default"/>
    <dgm:cxn modelId="{92A56C2F-A3EB-4A08-851D-AF5CCEB80FE5}" type="presParOf" srcId="{0B2875AB-556A-4BE1-B544-FBB04F1C2901}" destId="{C573F312-59C4-4503-9F3E-A19358DF391E}" srcOrd="3" destOrd="0" presId="urn:microsoft.com/office/officeart/2005/8/layout/default"/>
    <dgm:cxn modelId="{95D85E2D-B385-4A7C-9102-F5D59C1B3229}" type="presParOf" srcId="{0B2875AB-556A-4BE1-B544-FBB04F1C2901}" destId="{9E0E642A-C472-4E7E-90B3-ED541A6BB0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8D71-B80D-4E2C-B89B-361DD902304B}">
      <dsp:nvSpPr>
        <dsp:cNvPr id="0" name=""/>
        <dsp:cNvSpPr/>
      </dsp:nvSpPr>
      <dsp:spPr>
        <a:xfrm>
          <a:off x="0" y="314"/>
          <a:ext cx="53770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H1 – The micro plastic balablds lkjndvljnhswjhvsjvnsjnvebnvk</a:t>
          </a:r>
          <a:endParaRPr lang="es-PR" sz="2400" kern="1200"/>
        </a:p>
      </dsp:txBody>
      <dsp:txXfrm>
        <a:off x="46606" y="46920"/>
        <a:ext cx="5283840" cy="861507"/>
      </dsp:txXfrm>
    </dsp:sp>
    <dsp:sp modelId="{15627C29-8208-4C6C-9699-9AEA1C195CAC}">
      <dsp:nvSpPr>
        <dsp:cNvPr id="0" name=""/>
        <dsp:cNvSpPr/>
      </dsp:nvSpPr>
      <dsp:spPr>
        <a:xfrm>
          <a:off x="0" y="1024154"/>
          <a:ext cx="53770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H2 Th eMicro plastic bla blakjbkhwbhdfb</a:t>
          </a:r>
          <a:endParaRPr lang="es-PR" sz="2400" kern="1200"/>
        </a:p>
      </dsp:txBody>
      <dsp:txXfrm>
        <a:off x="46606" y="1070760"/>
        <a:ext cx="5283840" cy="861507"/>
      </dsp:txXfrm>
    </dsp:sp>
    <dsp:sp modelId="{08AC2A5F-A0E1-4296-8474-546520300142}">
      <dsp:nvSpPr>
        <dsp:cNvPr id="0" name=""/>
        <dsp:cNvSpPr/>
      </dsp:nvSpPr>
      <dsp:spPr>
        <a:xfrm>
          <a:off x="0" y="2047994"/>
          <a:ext cx="53770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Ho – The Micro thingy Blalkjdkjqhekfjhwkjfvlkwjv</a:t>
          </a:r>
          <a:endParaRPr lang="es-PR" sz="2400" kern="1200"/>
        </a:p>
      </dsp:txBody>
      <dsp:txXfrm>
        <a:off x="46606" y="2094600"/>
        <a:ext cx="5283840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C0CD-2913-48B3-81A9-4BF99EE3638E}">
      <dsp:nvSpPr>
        <dsp:cNvPr id="0" name=""/>
        <dsp:cNvSpPr/>
      </dsp:nvSpPr>
      <dsp:spPr>
        <a:xfrm>
          <a:off x="4066716" y="509360"/>
          <a:ext cx="1766939" cy="1767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70CF4-E479-4182-9F44-266FFDB47687}">
      <dsp:nvSpPr>
        <dsp:cNvPr id="0" name=""/>
        <dsp:cNvSpPr/>
      </dsp:nvSpPr>
      <dsp:spPr>
        <a:xfrm>
          <a:off x="4125384" y="568279"/>
          <a:ext cx="1649603" cy="16494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900" kern="1200" dirty="0" err="1"/>
            <a:t>December</a:t>
          </a:r>
          <a:endParaRPr lang="es-PR" sz="1900" kern="1200" dirty="0"/>
        </a:p>
      </dsp:txBody>
      <dsp:txXfrm>
        <a:off x="4361206" y="803956"/>
        <a:ext cx="1177959" cy="1178074"/>
      </dsp:txXfrm>
    </dsp:sp>
    <dsp:sp modelId="{00B6867A-A3BE-4151-A047-50BBF59A58A5}">
      <dsp:nvSpPr>
        <dsp:cNvPr id="0" name=""/>
        <dsp:cNvSpPr/>
      </dsp:nvSpPr>
      <dsp:spPr>
        <a:xfrm>
          <a:off x="4125384" y="2309187"/>
          <a:ext cx="1649603" cy="9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400" kern="1200" dirty="0" err="1"/>
            <a:t>jnhfvkjehbkjek</a:t>
          </a:r>
          <a:endParaRPr lang="es-PR" sz="1400" kern="1200" dirty="0"/>
        </a:p>
      </dsp:txBody>
      <dsp:txXfrm>
        <a:off x="4125384" y="2309187"/>
        <a:ext cx="1649603" cy="968755"/>
      </dsp:txXfrm>
    </dsp:sp>
    <dsp:sp modelId="{0A2A77ED-AABB-46AD-A7A1-2230C0384435}">
      <dsp:nvSpPr>
        <dsp:cNvPr id="0" name=""/>
        <dsp:cNvSpPr/>
      </dsp:nvSpPr>
      <dsp:spPr>
        <a:xfrm rot="2700000">
          <a:off x="2242662" y="511496"/>
          <a:ext cx="1762683" cy="176268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30A69-77F9-4358-9EA1-DEC4B5804326}">
      <dsp:nvSpPr>
        <dsp:cNvPr id="0" name=""/>
        <dsp:cNvSpPr/>
      </dsp:nvSpPr>
      <dsp:spPr>
        <a:xfrm>
          <a:off x="2299202" y="568279"/>
          <a:ext cx="1649603" cy="16494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900" kern="1200" dirty="0" err="1"/>
            <a:t>November</a:t>
          </a:r>
          <a:r>
            <a:rPr lang="es-PR" sz="1900" kern="1200" dirty="0"/>
            <a:t> </a:t>
          </a:r>
        </a:p>
      </dsp:txBody>
      <dsp:txXfrm>
        <a:off x="2535024" y="803956"/>
        <a:ext cx="1177959" cy="1178074"/>
      </dsp:txXfrm>
    </dsp:sp>
    <dsp:sp modelId="{0EACCBE0-A220-4CFA-B466-913D05DDA969}">
      <dsp:nvSpPr>
        <dsp:cNvPr id="0" name=""/>
        <dsp:cNvSpPr/>
      </dsp:nvSpPr>
      <dsp:spPr>
        <a:xfrm>
          <a:off x="2299202" y="2309187"/>
          <a:ext cx="1649603" cy="9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400" kern="1200" dirty="0" err="1"/>
            <a:t>bvebvkbkfvnehvr</a:t>
          </a:r>
          <a:endParaRPr lang="es-PR" sz="1400" kern="1200" dirty="0"/>
        </a:p>
      </dsp:txBody>
      <dsp:txXfrm>
        <a:off x="2299202" y="2309187"/>
        <a:ext cx="1649603" cy="968755"/>
      </dsp:txXfrm>
    </dsp:sp>
    <dsp:sp modelId="{E8F448FB-5977-4054-A5FA-51A9E62B8B58}">
      <dsp:nvSpPr>
        <dsp:cNvPr id="0" name=""/>
        <dsp:cNvSpPr/>
      </dsp:nvSpPr>
      <dsp:spPr>
        <a:xfrm rot="2700000">
          <a:off x="416479" y="511496"/>
          <a:ext cx="1762683" cy="176268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8F49-7424-431C-A19B-7726E0E91E2B}">
      <dsp:nvSpPr>
        <dsp:cNvPr id="0" name=""/>
        <dsp:cNvSpPr/>
      </dsp:nvSpPr>
      <dsp:spPr>
        <a:xfrm>
          <a:off x="473019" y="568279"/>
          <a:ext cx="1649603" cy="16494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October</a:t>
          </a:r>
          <a:endParaRPr lang="es-PR" sz="1900" kern="1200" dirty="0"/>
        </a:p>
      </dsp:txBody>
      <dsp:txXfrm>
        <a:off x="708841" y="803956"/>
        <a:ext cx="1177959" cy="1178074"/>
      </dsp:txXfrm>
    </dsp:sp>
    <dsp:sp modelId="{BBF45BAE-FAF6-4181-9087-4BC281E27FE6}">
      <dsp:nvSpPr>
        <dsp:cNvPr id="0" name=""/>
        <dsp:cNvSpPr/>
      </dsp:nvSpPr>
      <dsp:spPr>
        <a:xfrm>
          <a:off x="473019" y="2309187"/>
          <a:ext cx="1649603" cy="9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400" kern="1200" dirty="0" err="1"/>
            <a:t>huufiwuhihihfihih</a:t>
          </a:r>
          <a:endParaRPr lang="es-PR" sz="1400" kern="1200" dirty="0"/>
        </a:p>
      </dsp:txBody>
      <dsp:txXfrm>
        <a:off x="473019" y="2309187"/>
        <a:ext cx="1649603" cy="968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2D763-FC0C-4482-8B9F-098EC1B4A74A}">
      <dsp:nvSpPr>
        <dsp:cNvPr id="0" name=""/>
        <dsp:cNvSpPr/>
      </dsp:nvSpPr>
      <dsp:spPr>
        <a:xfrm rot="10800000">
          <a:off x="1584294" y="2398"/>
          <a:ext cx="4772762" cy="15285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039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Xxxxxxxxxxxxxxxxxxxxxxxxxxxxxxxxxxxxxxxxxxxxxxxxxxxxxxxxxxxxxxxxxxxxxxx</a:t>
          </a:r>
          <a:endParaRPr lang="es-P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xxxxxxxxxxxxxxxxxxxxxxxxxxxxxxxxxxxxxxxxxxxxxxxxxxxxxxxxxxxxxxxxxxx</a:t>
          </a:r>
          <a:endParaRPr lang="es-PR" sz="2000" kern="1200" dirty="0"/>
        </a:p>
      </dsp:txBody>
      <dsp:txXfrm rot="10800000">
        <a:off x="1966426" y="2398"/>
        <a:ext cx="4390630" cy="1528530"/>
      </dsp:txXfrm>
    </dsp:sp>
    <dsp:sp modelId="{9BCFCAA1-8DC3-4099-A840-B7AB5C8F5011}">
      <dsp:nvSpPr>
        <dsp:cNvPr id="0" name=""/>
        <dsp:cNvSpPr/>
      </dsp:nvSpPr>
      <dsp:spPr>
        <a:xfrm>
          <a:off x="101008" y="93560"/>
          <a:ext cx="1528530" cy="1528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D082F-E46D-4D11-ACF0-19904A4A88CF}">
      <dsp:nvSpPr>
        <dsp:cNvPr id="0" name=""/>
        <dsp:cNvSpPr/>
      </dsp:nvSpPr>
      <dsp:spPr>
        <a:xfrm rot="10800000">
          <a:off x="1584294" y="1987206"/>
          <a:ext cx="4772762" cy="1528530"/>
        </a:xfrm>
        <a:prstGeom prst="homePlate">
          <a:avLst/>
        </a:prstGeom>
        <a:solidFill>
          <a:schemeClr val="accent3">
            <a:hueOff val="3029566"/>
            <a:satOff val="18270"/>
            <a:lumOff val="-11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039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n-lt"/>
            </a:rPr>
            <a:t>Xxxxxxxxxxxxxxxxxxxxxxxxxxxxxxxxxxxxxxxxxxxxxxxxxxxxxxxxxxxxxxxxxxxxxxxxxxxxxxxxxxxxxxxxxxxxxxxxxxxxxxxxx</a:t>
          </a:r>
          <a:endParaRPr lang="es-PR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+mn-lt"/>
            </a:rPr>
            <a:t>xxxxxxxxxxxxxxxxxxxxxxxxxxxxxxxxxxxxxxxxxxxxxxxxxxxxxxxxxxxxxxxxxxxxxxxxxxxxxxxxxxxxxx</a:t>
          </a:r>
          <a:endParaRPr lang="es-PR" sz="1600" kern="1200" dirty="0">
            <a:latin typeface="+mn-lt"/>
          </a:endParaRPr>
        </a:p>
      </dsp:txBody>
      <dsp:txXfrm rot="10800000">
        <a:off x="1966426" y="1987206"/>
        <a:ext cx="4390630" cy="1528530"/>
      </dsp:txXfrm>
    </dsp:sp>
    <dsp:sp modelId="{F8A05DA5-C3BF-4AA2-A5A6-E36BBC8094D6}">
      <dsp:nvSpPr>
        <dsp:cNvPr id="0" name=""/>
        <dsp:cNvSpPr/>
      </dsp:nvSpPr>
      <dsp:spPr>
        <a:xfrm>
          <a:off x="0" y="2040170"/>
          <a:ext cx="1528530" cy="15285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8056-B1F5-4502-87F2-8B1C44120F46}">
      <dsp:nvSpPr>
        <dsp:cNvPr id="0" name=""/>
        <dsp:cNvSpPr/>
      </dsp:nvSpPr>
      <dsp:spPr>
        <a:xfrm rot="10800000">
          <a:off x="1584294" y="3972014"/>
          <a:ext cx="4772762" cy="1528530"/>
        </a:xfrm>
        <a:prstGeom prst="homePlate">
          <a:avLst/>
        </a:prstGeom>
        <a:solidFill>
          <a:schemeClr val="accent3">
            <a:hueOff val="6059133"/>
            <a:satOff val="36540"/>
            <a:lumOff val="-22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039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xxxxxxxxxxxxxxxxxxxxxxxxxxxxxxxxxxxxxxxxxxxxxxxxxx</a:t>
          </a:r>
          <a:endParaRPr lang="es-P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xxxxxxxxxxxxxxxxxxxxxxxxxxxxxxxxxxxxxxxxxxxxxxxxxxxxxxxxxxxxxxxxxxxxxxxxxxxxxxxxxxxxxxxxxxxxxxxxxxxxxxxxxxxxxxxxxxxxxxxxxxxxxxxxxxxxxxxxxxxxxxxxxxxxxxxxx</a:t>
          </a:r>
          <a:endParaRPr lang="es-PR" sz="1400" kern="1200" dirty="0"/>
        </a:p>
      </dsp:txBody>
      <dsp:txXfrm rot="10800000">
        <a:off x="1966426" y="3972014"/>
        <a:ext cx="4390630" cy="1528530"/>
      </dsp:txXfrm>
    </dsp:sp>
    <dsp:sp modelId="{BDE41F22-EA8B-4A27-9B58-9A1B1C4EEB5C}">
      <dsp:nvSpPr>
        <dsp:cNvPr id="0" name=""/>
        <dsp:cNvSpPr/>
      </dsp:nvSpPr>
      <dsp:spPr>
        <a:xfrm>
          <a:off x="99327" y="3952923"/>
          <a:ext cx="1528530" cy="152853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6CC85-49CC-4EBC-AC37-617CD450C8B9}">
      <dsp:nvSpPr>
        <dsp:cNvPr id="0" name=""/>
        <dsp:cNvSpPr/>
      </dsp:nvSpPr>
      <dsp:spPr>
        <a:xfrm>
          <a:off x="1376354" y="2119"/>
          <a:ext cx="6487333" cy="2701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</a:r>
          <a:endParaRPr lang="es-PR" sz="2400" kern="1200" dirty="0"/>
        </a:p>
      </dsp:txBody>
      <dsp:txXfrm>
        <a:off x="1376354" y="2119"/>
        <a:ext cx="6487333" cy="2701629"/>
      </dsp:txXfrm>
    </dsp:sp>
    <dsp:sp modelId="{DC3A81E3-B8D2-4AAE-9899-5B800B4A1246}">
      <dsp:nvSpPr>
        <dsp:cNvPr id="0" name=""/>
        <dsp:cNvSpPr/>
      </dsp:nvSpPr>
      <dsp:spPr>
        <a:xfrm>
          <a:off x="1341188" y="3154020"/>
          <a:ext cx="6557665" cy="2701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xxxxxxxxxxxxxxxxxxxxxxxxxxxxxxxxxxxxxxxxxxxxxxxxxxxxxxxxxxxxxxxxxxxxxxxxxxxxxxxXxxxxxxxxxxxxxxxxxxxxxxxxxxxxxxxxxxxxxxxxxxxxxxxxxxxxxxxxxxxxxx.xxxxxxxxxxxxxxxxxxxxxxxxxxxxxxxxxxxxxxxxxxxxxxxxxxxxxxxxxxxxx</a:t>
          </a:r>
          <a:endParaRPr lang="es-PR" sz="2400" kern="1200" dirty="0"/>
        </a:p>
      </dsp:txBody>
      <dsp:txXfrm>
        <a:off x="1341188" y="3154020"/>
        <a:ext cx="6557665" cy="2701629"/>
      </dsp:txXfrm>
    </dsp:sp>
    <dsp:sp modelId="{9E0E642A-C472-4E7E-90B3-ED541A6BB034}">
      <dsp:nvSpPr>
        <dsp:cNvPr id="0" name=""/>
        <dsp:cNvSpPr/>
      </dsp:nvSpPr>
      <dsp:spPr>
        <a:xfrm>
          <a:off x="1341188" y="6305922"/>
          <a:ext cx="6557665" cy="2701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</a:r>
          <a:endParaRPr lang="es-PR" sz="2400" kern="1200" dirty="0"/>
        </a:p>
      </dsp:txBody>
      <dsp:txXfrm>
        <a:off x="1341188" y="6305922"/>
        <a:ext cx="6557665" cy="2701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3450" y="692150"/>
            <a:ext cx="23098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B1714-167C-4893-B957-E1E9B7C0B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556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522B-F4DF-4E17-942A-2106B2B0612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522B-F4DF-4E17-942A-2106B2B0612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85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522B-F4DF-4E17-942A-2106B2B0612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84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522B-F4DF-4E17-942A-2106B2B0612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522B-F4DF-4E17-942A-2106B2B0612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73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521700"/>
            <a:ext cx="15544800" cy="5880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544800"/>
            <a:ext cx="12801600" cy="701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2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550"/>
            <a:ext cx="164592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400800"/>
            <a:ext cx="16459200" cy="18103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52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1098550"/>
            <a:ext cx="4114800" cy="23406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98550"/>
            <a:ext cx="12192000" cy="2340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49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550"/>
            <a:ext cx="164592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00800"/>
            <a:ext cx="16459200" cy="18103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9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17627600"/>
            <a:ext cx="15544800" cy="54483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11626850"/>
            <a:ext cx="15544800" cy="6000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94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550"/>
            <a:ext cx="164592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400800"/>
            <a:ext cx="8153400" cy="18103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6400800"/>
            <a:ext cx="8153400" cy="18103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55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550"/>
            <a:ext cx="16459200" cy="45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140450"/>
            <a:ext cx="8080375" cy="2559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8699500"/>
            <a:ext cx="8080375" cy="158051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0" y="6140450"/>
            <a:ext cx="8083550" cy="2559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8699500"/>
            <a:ext cx="8083550" cy="158051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45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550"/>
            <a:ext cx="164592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13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2200"/>
            <a:ext cx="6016625" cy="464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1092200"/>
            <a:ext cx="10223500" cy="234124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40400"/>
            <a:ext cx="6016625" cy="1876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27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19202400"/>
            <a:ext cx="10972800" cy="2266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5" y="2451100"/>
            <a:ext cx="10972800" cy="164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5" y="21469350"/>
            <a:ext cx="10972800" cy="321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9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" name="Object 14"/>
          <p:cNvGraphicFramePr>
            <a:graphicFrameLocks noChangeAspect="1"/>
          </p:cNvGraphicFramePr>
          <p:nvPr userDrawn="1"/>
        </p:nvGraphicFramePr>
        <p:xfrm>
          <a:off x="12230100" y="27044650"/>
          <a:ext cx="5484813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orelDRAW" r:id="rId14" imgW="8828280" imgH="313200" progId="CorelDRAW.Graphic.13">
                  <p:embed/>
                </p:oleObj>
              </mc:Choice>
              <mc:Fallback>
                <p:oleObj name="CorelDRAW" r:id="rId14" imgW="8828280" imgH="313200" progId="CorelDRAW.Graphic.1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0100" y="27044650"/>
                        <a:ext cx="5484813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2pPr>
      <a:lvl3pPr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3pPr>
      <a:lvl4pPr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4pPr>
      <a:lvl5pPr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5pPr>
      <a:lvl6pPr marL="457200"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6pPr>
      <a:lvl7pPr marL="914400"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7pPr>
      <a:lvl8pPr marL="1371600"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8pPr>
      <a:lvl9pPr marL="1828800" algn="ctr" defTabSz="2508250" rtl="0" eaLnBrk="1" fontAlgn="base" hangingPunct="1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9pPr>
    </p:titleStyle>
    <p:bodyStyle>
      <a:lvl1pPr marL="941388" indent="-941388" algn="l" defTabSz="2508250" rtl="0" eaLnBrk="1" fontAlgn="base" hangingPunct="1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36763" indent="-782638" algn="l" defTabSz="2508250" rtl="0" eaLnBrk="1" fontAlgn="base" hangingPunct="1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2pPr>
      <a:lvl3pPr marL="3135313" indent="-627063" algn="l" defTabSz="2508250" rtl="0" eaLnBrk="1" fontAlgn="base" hangingPunct="1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</a:defRPr>
      </a:lvl3pPr>
      <a:lvl4pPr marL="4387850" indent="-625475" algn="l" defTabSz="2508250" rtl="0" eaLnBrk="1" fontAlgn="base" hangingPunct="1">
        <a:spcBef>
          <a:spcPct val="20000"/>
        </a:spcBef>
        <a:spcAft>
          <a:spcPct val="0"/>
        </a:spcAft>
        <a:buChar char="–"/>
        <a:defRPr sz="5500">
          <a:solidFill>
            <a:schemeClr val="tx1"/>
          </a:solidFill>
          <a:latin typeface="+mn-lt"/>
        </a:defRPr>
      </a:lvl4pPr>
      <a:lvl5pPr marL="5643563" indent="-627063" algn="l" defTabSz="2508250" rtl="0" eaLnBrk="1" fontAlgn="base" hangingPunct="1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5pPr>
      <a:lvl6pPr marL="6100763" indent="-627063" algn="l" defTabSz="2508250" rtl="0" eaLnBrk="1" fontAlgn="base" hangingPunct="1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6pPr>
      <a:lvl7pPr marL="6557963" indent="-627063" algn="l" defTabSz="2508250" rtl="0" eaLnBrk="1" fontAlgn="base" hangingPunct="1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7pPr>
      <a:lvl8pPr marL="7015163" indent="-627063" algn="l" defTabSz="2508250" rtl="0" eaLnBrk="1" fontAlgn="base" hangingPunct="1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8pPr>
      <a:lvl9pPr marL="7472363" indent="-627063" algn="l" defTabSz="2508250" rtl="0" eaLnBrk="1" fontAlgn="base" hangingPunct="1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2.png"/><Relationship Id="rId14" Type="http://schemas.openxmlformats.org/officeDocument/2006/relationships/diagramData" Target="../diagrams/data4.xml"/><Relationship Id="rId15" Type="http://schemas.openxmlformats.org/officeDocument/2006/relationships/diagramLayout" Target="../diagrams/layout4.xml"/><Relationship Id="rId16" Type="http://schemas.openxmlformats.org/officeDocument/2006/relationships/diagramQuickStyle" Target="../diagrams/quickStyle4.xml"/><Relationship Id="rId17" Type="http://schemas.openxmlformats.org/officeDocument/2006/relationships/diagramColors" Target="../diagrams/colors4.xml"/><Relationship Id="rId18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9625012" y="4284663"/>
            <a:ext cx="8210550" cy="2251233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AutoShape 55"/>
          <p:cNvSpPr>
            <a:spLocks noChangeArrowheads="1"/>
          </p:cNvSpPr>
          <p:nvPr/>
        </p:nvSpPr>
        <p:spPr bwMode="auto">
          <a:xfrm>
            <a:off x="539750" y="4314825"/>
            <a:ext cx="8147050" cy="2248852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004888" y="5489575"/>
            <a:ext cx="6858000" cy="1128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 hope you find this template useful! This one is set up to yield a 24x36”vertical poster when we print it.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We’ve put in the headings we usually see in these posters, you can copy and paste and change to your hearts content! We suggest you use keep black text against a light background so that it is easy to read. Background color can be changed in format-background-drop down menu.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The boxes around the text will automatically fit the text you type, and if you click on the text, you can use the little handles that 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RESEARCH PROBLEM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Select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the chart, hit edit-copy, and then edit-paste into PowerPoint®. The chart can then be stretched to fit as required. If you need to edit parts of the chart, it can be ungrouped. </a:t>
            </a:r>
            <a:r>
              <a:rPr lang="en-US" altLang="en-US" sz="2400" b="1" i="1" u="sng" dirty="0">
                <a:latin typeface="Times New Roman" pitchFamily="18" charset="0"/>
              </a:rPr>
              <a:t>Watch out</a:t>
            </a:r>
            <a:r>
              <a:rPr lang="en-US" altLang="en-US" sz="2400" dirty="0">
                <a:latin typeface="Times New Roman" pitchFamily="18" charset="0"/>
              </a:rPr>
              <a:t> for scientific symbols used in imported charts, which PowerPoint will not recognize as a used font and may print 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OBJECTIVES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Word</a:t>
            </a:r>
            <a:r>
              <a:rPr lang="en-US" altLang="en-US" sz="2400" dirty="0">
                <a:latin typeface="Times New Roman" pitchFamily="18" charset="0"/>
              </a:rPr>
              <a:t>- select the text to be brought into PowerPoint,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485900" y="16979572"/>
            <a:ext cx="5895975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Literature Review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1506200" y="16948150"/>
            <a:ext cx="43545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Conclusions</a:t>
            </a:r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39750" y="387350"/>
            <a:ext cx="17295812" cy="3502025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249" tIns="26124" rIns="52249" bIns="26124" anchor="ctr"/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105025" y="829042"/>
            <a:ext cx="14077950" cy="23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/>
              <a:t>Title of the Research Study</a:t>
            </a:r>
          </a:p>
          <a:p>
            <a:pPr algn="ctr"/>
            <a:r>
              <a:rPr lang="en-US" altLang="en-US" sz="3200" b="1" dirty="0"/>
              <a:t>PEOPLE WHO DID THE STUDY</a:t>
            </a:r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2300" b="1" i="1" dirty="0"/>
              <a:t>UNIVERSITIES AND/OR  HOSPITALS THEY ARE AFFILIATED WITH</a:t>
            </a:r>
            <a:endParaRPr lang="en-US" altLang="en-US" sz="4500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0398125" y="11449050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/>
              <a:t>Figure #1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4179550" y="11426825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/>
              <a:t>Figure #2</a:t>
            </a:r>
          </a:p>
        </p:txBody>
      </p:sp>
      <p:sp>
        <p:nvSpPr>
          <p:cNvPr id="2112" name="AutoShape 64"/>
          <p:cNvSpPr>
            <a:spLocks noChangeArrowheads="1"/>
          </p:cNvSpPr>
          <p:nvPr/>
        </p:nvSpPr>
        <p:spPr bwMode="auto">
          <a:xfrm>
            <a:off x="14192250" y="12438063"/>
            <a:ext cx="3143250" cy="3248025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2049918" y="23010099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dirty="0"/>
              <a:t>Bibliography</a:t>
            </a: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0287000" y="12392025"/>
            <a:ext cx="3429000" cy="327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249" tIns="26124" rIns="52249" bIns="26124" anchor="ctr"/>
          <a:lstStyle>
            <a:lvl1pPr algn="l" defTabSz="522288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522288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522288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522288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522288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500">
                <a:latin typeface="Times New Roman" pitchFamily="18" charset="0"/>
              </a:rPr>
              <a:t>CHART or PICTURE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1049337" y="17944772"/>
            <a:ext cx="7191375" cy="902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xxxxxxxxxxxxxxxxxxxxxxxxxxxxxxxxxxxxxxxxxxxxxxxxxxxxxxxxxxxxxxxxxxxxxxxxxxxxxxxXxxxxxxxxxxxxxxxxxxxxxxxxxxxxxxxxxxxxxxxxxxxxxxxxxxxxxxxxxxxxxx.xxxxxxxxxxxxxxxxxxxxxxxxxxxxxxxxxxxxxxxxxxxxxxxxxxxxxxxxxxxxxxxxx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0047287" y="23514924"/>
            <a:ext cx="6931025" cy="29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marL="195263" indent="-195263"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371475" indent="-196850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546100" indent="-195263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719138" indent="-195263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893763" indent="-195263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3509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081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53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25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en-US" sz="1800" b="1" u="sng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10018713" y="5522913"/>
            <a:ext cx="7177087" cy="55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0004425" y="18019713"/>
            <a:ext cx="7262813" cy="44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327275" y="4483100"/>
            <a:ext cx="46355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Introduction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0229056" y="4547159"/>
            <a:ext cx="6908799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Methodology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C3EF2CF-7962-4671-8271-684D6BEFB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7" y="798829"/>
            <a:ext cx="2679065" cy="2679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9625012" y="4284663"/>
            <a:ext cx="8210550" cy="2251233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AutoShape 55"/>
          <p:cNvSpPr>
            <a:spLocks noChangeArrowheads="1"/>
          </p:cNvSpPr>
          <p:nvPr/>
        </p:nvSpPr>
        <p:spPr bwMode="auto">
          <a:xfrm>
            <a:off x="539750" y="4314825"/>
            <a:ext cx="8147050" cy="2248852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004888" y="5489575"/>
            <a:ext cx="6858000" cy="1128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 hope you find this template useful! This one is set up to yield a 24x36”vertical poster when we print it.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We’ve put in the headings we usually see in these posters, you can copy and paste and change to your hearts content! We suggest you use keep black text against a light background so that it is easy to read. Background color can be changed in format-background-drop down menu.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The boxes around the text will automatically fit the text you type, and if you click on the text, you can use the little handles that 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RESEARCH PROBLEM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Select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the chart, hit edit-copy, and then edit-paste into PowerPoint®. The chart can then be stretched to fit as required. If you need to edit parts of the chart, it can be ungrouped. </a:t>
            </a:r>
            <a:r>
              <a:rPr lang="en-US" altLang="en-US" sz="2400" b="1" i="1" u="sng" dirty="0">
                <a:latin typeface="Times New Roman" pitchFamily="18" charset="0"/>
              </a:rPr>
              <a:t>Watch out</a:t>
            </a:r>
            <a:r>
              <a:rPr lang="en-US" altLang="en-US" sz="2400" dirty="0">
                <a:latin typeface="Times New Roman" pitchFamily="18" charset="0"/>
              </a:rPr>
              <a:t> for scientific symbols used in imported charts, which PowerPoint will not recognize as a used font and may print 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OBJECTIVES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Word</a:t>
            </a:r>
            <a:r>
              <a:rPr lang="en-US" altLang="en-US" sz="2400" dirty="0">
                <a:latin typeface="Times New Roman" pitchFamily="18" charset="0"/>
              </a:rPr>
              <a:t>- select the text to be brought into PowerPoint,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485900" y="16979572"/>
            <a:ext cx="5895975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Literature Review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1506200" y="16948150"/>
            <a:ext cx="43545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Conclusions</a:t>
            </a:r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39750" y="387350"/>
            <a:ext cx="17295812" cy="3502025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249" tIns="26124" rIns="52249" bIns="26124" anchor="ctr"/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105025" y="829042"/>
            <a:ext cx="14077950" cy="23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/>
              <a:t>Title of the Research Study</a:t>
            </a:r>
          </a:p>
          <a:p>
            <a:pPr algn="ctr"/>
            <a:r>
              <a:rPr lang="en-US" altLang="en-US" sz="3200" b="1" dirty="0"/>
              <a:t>PEOPLE WHO DID THE STUDY</a:t>
            </a:r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2300" b="1" i="1" dirty="0"/>
              <a:t>UNIVERSITIES AND/OR  HOSPITALS THEY ARE AFFILIATED WITH</a:t>
            </a:r>
            <a:endParaRPr lang="en-US" altLang="en-US" sz="4500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0398125" y="11449050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/>
              <a:t>Figure #1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4179550" y="11426825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/>
              <a:t>Figure #2</a:t>
            </a:r>
          </a:p>
        </p:txBody>
      </p:sp>
      <p:sp>
        <p:nvSpPr>
          <p:cNvPr id="2112" name="AutoShape 64"/>
          <p:cNvSpPr>
            <a:spLocks noChangeArrowheads="1"/>
          </p:cNvSpPr>
          <p:nvPr/>
        </p:nvSpPr>
        <p:spPr bwMode="auto">
          <a:xfrm>
            <a:off x="14192250" y="12438063"/>
            <a:ext cx="3143250" cy="3248025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2049918" y="23010099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dirty="0"/>
              <a:t>Bibliography</a:t>
            </a: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0287000" y="12392025"/>
            <a:ext cx="3429000" cy="327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249" tIns="26124" rIns="52249" bIns="26124" anchor="ctr"/>
          <a:lstStyle>
            <a:lvl1pPr algn="l" defTabSz="522288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522288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522288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522288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522288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500">
                <a:latin typeface="Times New Roman" pitchFamily="18" charset="0"/>
              </a:rPr>
              <a:t>CHART or PICTURE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1049337" y="17944772"/>
            <a:ext cx="7191375" cy="902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xxxxxxxxxxxxxxxxxxxxxxxxxxxxxxxxxxxxxxxxxxxxxxxxxxxxxxxxxxxxxxxxxxxxxxxxxxxxxxxXxxxxxxxxxxxxxxxxxxxxxxxxxxxxxxxxxxxxxxxxxxxxxxxxxxxxxxxxxxxxxx.xxxxxxxxxxxxxxxxxxxxxxxxxxxxxxxxxxxxxxxxxxxxxxxxxxxxxxxxxxxxxxxxx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0047287" y="23514924"/>
            <a:ext cx="6931025" cy="29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marL="195263" indent="-195263"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371475" indent="-196850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546100" indent="-195263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719138" indent="-195263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893763" indent="-195263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3509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081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53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25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en-US" sz="1800" b="1" u="sng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10018713" y="5522913"/>
            <a:ext cx="7177087" cy="55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0004425" y="18019713"/>
            <a:ext cx="7262813" cy="44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327275" y="4483100"/>
            <a:ext cx="46355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Introduction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0229056" y="4547159"/>
            <a:ext cx="6908799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Methodology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C3EF2CF-7962-4671-8271-684D6BEFB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7" y="798829"/>
            <a:ext cx="2679065" cy="26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6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9625012" y="4284663"/>
            <a:ext cx="8210550" cy="22512338"/>
          </a:xfrm>
          <a:prstGeom prst="roundRect">
            <a:avLst>
              <a:gd name="adj" fmla="val 7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AutoShape 55"/>
          <p:cNvSpPr>
            <a:spLocks noChangeArrowheads="1"/>
          </p:cNvSpPr>
          <p:nvPr/>
        </p:nvSpPr>
        <p:spPr bwMode="auto">
          <a:xfrm>
            <a:off x="539750" y="4314825"/>
            <a:ext cx="8147050" cy="22488525"/>
          </a:xfrm>
          <a:prstGeom prst="roundRect">
            <a:avLst>
              <a:gd name="adj" fmla="val 7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004888" y="5489575"/>
            <a:ext cx="6858000" cy="1128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 hope you find this template useful! This one is set up to yield a 24x36”vertical poster when we print it.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We’ve put in the headings we usually see in these posters, you can copy and paste and change to your hearts content! We suggest you use keep black text against a light background so that it is easy to read. Background color can be changed in format-background-drop down menu.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The boxes around the text will automatically fit the text you type, and if you click on the text, you can use the little handles that .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RESEARCH PROBLEM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Select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the chart, hit edit-copy, and then edit-paste into PowerPoint®. The chart can then be stretched to fit as required. If you need to edit parts of the chart, it can be ungrouped. </a:t>
            </a:r>
            <a:r>
              <a:rPr lang="en-US" altLang="en-US" sz="2400" b="1" i="1" u="sng" dirty="0">
                <a:latin typeface="Times New Roman" pitchFamily="18" charset="0"/>
              </a:rPr>
              <a:t>Watch out</a:t>
            </a:r>
            <a:r>
              <a:rPr lang="en-US" altLang="en-US" sz="2400" dirty="0">
                <a:latin typeface="Times New Roman" pitchFamily="18" charset="0"/>
              </a:rPr>
              <a:t> for scientific symbols used in imported charts, which PowerPoint will not recognize as a used font and may print 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OBJECTIVES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Word</a:t>
            </a:r>
            <a:r>
              <a:rPr lang="en-US" altLang="en-US" sz="2400" dirty="0">
                <a:latin typeface="Times New Roman" pitchFamily="18" charset="0"/>
              </a:rPr>
              <a:t>- select the text to be brought into PowerPoint,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485900" y="16979572"/>
            <a:ext cx="5895975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Literature Review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1506200" y="16948150"/>
            <a:ext cx="43545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Conclusions</a:t>
            </a:r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39750" y="387350"/>
            <a:ext cx="17295812" cy="3502025"/>
          </a:xfrm>
          <a:prstGeom prst="roundRect">
            <a:avLst>
              <a:gd name="adj" fmla="val 10870"/>
            </a:avLst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52249" tIns="26124" rIns="52249" bIns="26124" anchor="ctr"/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105025" y="829042"/>
            <a:ext cx="14077950" cy="23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/>
              <a:t>Title of the Research Study</a:t>
            </a:r>
          </a:p>
          <a:p>
            <a:pPr algn="ctr"/>
            <a:r>
              <a:rPr lang="en-US" altLang="en-US" sz="3200" b="1" dirty="0"/>
              <a:t>PEOPLE WHO DID THE STUDY</a:t>
            </a:r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2300" b="1" i="1" dirty="0"/>
              <a:t>UNIVERSITIES AND/OR  HOSPITALS THEY ARE AFFILIATED WITH</a:t>
            </a:r>
            <a:endParaRPr lang="en-US" altLang="en-US" sz="4500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0398125" y="11449050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/>
              <a:t>Figure #1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4179550" y="11426825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/>
              <a:t>Figure #2</a:t>
            </a:r>
          </a:p>
        </p:txBody>
      </p:sp>
      <p:sp>
        <p:nvSpPr>
          <p:cNvPr id="2112" name="AutoShape 64"/>
          <p:cNvSpPr>
            <a:spLocks noChangeArrowheads="1"/>
          </p:cNvSpPr>
          <p:nvPr/>
        </p:nvSpPr>
        <p:spPr bwMode="auto">
          <a:xfrm>
            <a:off x="14192250" y="12438063"/>
            <a:ext cx="3143250" cy="3248025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2049918" y="23010099"/>
            <a:ext cx="31146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dirty="0"/>
              <a:t>Bibliography</a:t>
            </a: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0287000" y="12392025"/>
            <a:ext cx="3429000" cy="327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249" tIns="26124" rIns="52249" bIns="26124" anchor="ctr"/>
          <a:lstStyle>
            <a:lvl1pPr algn="l" defTabSz="522288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522288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522288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522288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522288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500">
                <a:latin typeface="Times New Roman" pitchFamily="18" charset="0"/>
              </a:rPr>
              <a:t>CHART or PICTURE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1049337" y="17944772"/>
            <a:ext cx="7191375" cy="902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xxxxxxxxxxxxxxxxxxxxxxxxxxxxxxxxxxxxxxxxxxxxxxxxxxxxxxxxxxxxxxxxxxxxxxxxxxxxxxxXxxxxxxxxxxxxxxxxxxxxxxxxxxxxxxxxxxxxxxxxxxxxxxxxxxxxxxxxxxxxxx.xxxxxxxxxxxxxxxxxxxxxxxxxxxxxxxxxxxxxxxxxxxxxxxxxxxxxxxxxxxxxxxxx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0047287" y="23514924"/>
            <a:ext cx="6931025" cy="29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marL="195263" indent="-195263"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371475" indent="-196850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546100" indent="-195263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719138" indent="-195263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893763" indent="-195263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3509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081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53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25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en-US" sz="1800" b="1" u="sng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10018713" y="5522913"/>
            <a:ext cx="7177087" cy="55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0004425" y="18019713"/>
            <a:ext cx="7262813" cy="44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327275" y="4483100"/>
            <a:ext cx="46355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Introduction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0229056" y="4547159"/>
            <a:ext cx="6908799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Methodology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C3EF2CF-7962-4671-8271-684D6BEFB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7" y="798829"/>
            <a:ext cx="2679065" cy="2679065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32F6F2CA-67F2-4883-9B6F-61B9A5F55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758" y="-120720"/>
            <a:ext cx="3786258" cy="37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10">
              <a:schemeClr val="bg2"/>
            </a:gs>
            <a:gs pos="54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654285" y="5489575"/>
            <a:ext cx="5103086" cy="1128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We hope you find this template useful! This one is set up to yield a 24x36”vertical poster when we print it.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+mn-lt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We’ve put in the headings we usually see in these posters, you can copy and paste and change to your hearts content! We suggest you use keep black text against a light background so that it is easy to read. Background color can be changed in format-background-drop down menu.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+mn-lt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The boxes around the text will automatically fit the text you type, and if you click on the text, you can use the little handles that .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+mn-lt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RESEARCH PROBLEM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+mn-lt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Select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the chart, hit edit-copy, and then edit-paste into PowerPoint®. The chart can then be stretched to fit as required. If you need to edit parts of the chart, it can be ungrouped. </a:t>
            </a:r>
            <a:r>
              <a:rPr lang="en-US" altLang="en-US" sz="2400" b="1" i="1" u="sng" dirty="0">
                <a:latin typeface="+mn-lt"/>
              </a:rPr>
              <a:t>Watch out</a:t>
            </a:r>
            <a:r>
              <a:rPr lang="en-US" altLang="en-US" sz="2400" dirty="0">
                <a:latin typeface="+mn-lt"/>
              </a:rPr>
              <a:t> for scientific symbols used in imported charts, which PowerPoint will not recognize as a used font and may print 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6192183" y="13897599"/>
            <a:ext cx="6050335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Verdana" panose="020B0604030504040204" pitchFamily="34" charset="0"/>
                <a:ea typeface="Verdana" panose="020B0604030504040204" pitchFamily="34" charset="0"/>
              </a:rPr>
              <a:t>Theorical Frame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6388658" y="22372195"/>
            <a:ext cx="4354513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Hypothesis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105025" y="1162977"/>
            <a:ext cx="14077950" cy="23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>
                <a:latin typeface="Verdana" panose="020B0604030504040204" pitchFamily="34" charset="0"/>
                <a:ea typeface="Verdana" panose="020B0604030504040204" pitchFamily="34" charset="0"/>
              </a:rPr>
              <a:t>Title of the Research Study</a:t>
            </a:r>
          </a:p>
          <a:p>
            <a:pPr algn="ctr"/>
            <a: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People Who Did The Study</a:t>
            </a:r>
          </a:p>
          <a:p>
            <a:pPr algn="ctr"/>
            <a:endParaRPr lang="en-US" alt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en-US" sz="2300" b="1" i="1" dirty="0">
                <a:latin typeface="Verdana" panose="020B0604030504040204" pitchFamily="34" charset="0"/>
                <a:ea typeface="Verdana" panose="020B0604030504040204" pitchFamily="34" charset="0"/>
              </a:rPr>
              <a:t>Universities </a:t>
            </a:r>
            <a:r>
              <a:rPr lang="en-US" altLang="en-US" sz="23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And/Or</a:t>
            </a:r>
            <a:r>
              <a:rPr lang="en-US" altLang="en-US" sz="2300" b="1" i="1" dirty="0">
                <a:latin typeface="Verdana" panose="020B0604030504040204" pitchFamily="34" charset="0"/>
                <a:ea typeface="Verdana" panose="020B0604030504040204" pitchFamily="34" charset="0"/>
              </a:rPr>
              <a:t>  Hospitals They Are Affiliated With</a:t>
            </a:r>
            <a:endParaRPr lang="en-US" altLang="en-US" sz="4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2284898" y="16599495"/>
            <a:ext cx="5678854" cy="153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i="1" dirty="0">
                <a:latin typeface="Verdana" panose="020B0604030504040204" pitchFamily="34" charset="0"/>
                <a:ea typeface="Verdana" panose="020B0604030504040204" pitchFamily="34" charset="0"/>
              </a:rPr>
              <a:t>Methodology Timeline</a:t>
            </a:r>
            <a:endParaRPr lang="en-US" altLang="en-US" sz="3700" b="1" i="1" dirty="0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1948820" y="22170608"/>
            <a:ext cx="466407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Verdana" panose="020B0604030504040204" pitchFamily="34" charset="0"/>
                <a:ea typeface="Verdana" panose="020B0604030504040204" pitchFamily="34" charset="0"/>
              </a:rPr>
              <a:t>Bibliography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12284898" y="5599010"/>
            <a:ext cx="5286704" cy="1112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+mn-lt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xxxxxxxxxxxxxxxxxxxxxxxxxxxxxxxxxxxxxxxxxxxxxxxxxxxxxxxxxxxxxxxxxxxxxxxxxxxxxxxXxxxxxxxxxxxxxxxxxxxxxxxxxxxxxxxxxxxxxxxxxxxxxxxxxxxxxxxxxxxxxx.xxxxxxxxxxxxxxxxxxxxxxxxxxxxxxxxxxxxxxxxxxxxxxxxxxxxxxxxxxxxxxxxx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+mn-lt"/>
            </a:endParaRPr>
          </a:p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eaLnBrk="0" hangingPunct="0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2194553" y="23179006"/>
            <a:ext cx="5286705" cy="34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4953" tIns="17476" rIns="34953" bIns="17476">
            <a:spAutoFit/>
          </a:bodyPr>
          <a:lstStyle>
            <a:lvl1pPr marL="195263" indent="-195263"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371475" indent="-196850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546100" indent="-195263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719138" indent="-195263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893763" indent="-195263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3509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081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53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25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en-US" sz="1800" b="1" u="sng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6582535" y="14844380"/>
            <a:ext cx="5213277" cy="725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400" dirty="0">
              <a:latin typeface="Times New Roman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0867EFF-5B19-4FD9-9188-FF9E39D5E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38724"/>
              </p:ext>
            </p:extLst>
          </p:nvPr>
        </p:nvGraphicFramePr>
        <p:xfrm>
          <a:off x="6411494" y="23545657"/>
          <a:ext cx="5377052" cy="300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596650" y="4386274"/>
            <a:ext cx="46355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2242518" y="4523859"/>
            <a:ext cx="5329084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dirty="0"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C3EF2CF-7962-4671-8271-684D6BEF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7" y="682137"/>
            <a:ext cx="3116141" cy="31161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FB563C-E0FD-4DD2-944C-6727D7D06B5E}"/>
              </a:ext>
            </a:extLst>
          </p:cNvPr>
          <p:cNvSpPr/>
          <p:nvPr/>
        </p:nvSpPr>
        <p:spPr>
          <a:xfrm>
            <a:off x="716397" y="16698047"/>
            <a:ext cx="5377052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en-US" altLang="en-US" sz="4800" b="1" dirty="0">
                <a:latin typeface="Verdana" panose="020B0604030504040204" pitchFamily="34" charset="0"/>
                <a:ea typeface="Verdana" panose="020B0604030504040204" pitchFamily="34" charset="0"/>
              </a:rPr>
              <a:t>Literature Review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b="1" dirty="0">
              <a:latin typeface="+mn-lt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b="1" dirty="0">
                <a:latin typeface="+mn-lt"/>
              </a:rPr>
              <a:t>Word</a:t>
            </a:r>
            <a:r>
              <a:rPr lang="en-US" altLang="en-US" sz="2400" dirty="0">
                <a:latin typeface="+mn-lt"/>
              </a:rPr>
              <a:t>- select the text to be brought into PowerPoint,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 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 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3ED1AF0E-5C3F-498C-86F2-8C1297B3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35105"/>
              </p:ext>
            </p:extLst>
          </p:nvPr>
        </p:nvGraphicFramePr>
        <p:xfrm>
          <a:off x="12284898" y="18476987"/>
          <a:ext cx="5286705" cy="355435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62235">
                  <a:extLst>
                    <a:ext uri="{9D8B030D-6E8A-4147-A177-3AD203B41FA5}">
                      <a16:colId xmlns:a16="http://schemas.microsoft.com/office/drawing/2014/main" xmlns="" val="2681653585"/>
                    </a:ext>
                  </a:extLst>
                </a:gridCol>
                <a:gridCol w="1762235">
                  <a:extLst>
                    <a:ext uri="{9D8B030D-6E8A-4147-A177-3AD203B41FA5}">
                      <a16:colId xmlns:a16="http://schemas.microsoft.com/office/drawing/2014/main" xmlns="" val="1462584429"/>
                    </a:ext>
                  </a:extLst>
                </a:gridCol>
                <a:gridCol w="1762235">
                  <a:extLst>
                    <a:ext uri="{9D8B030D-6E8A-4147-A177-3AD203B41FA5}">
                      <a16:colId xmlns:a16="http://schemas.microsoft.com/office/drawing/2014/main" xmlns="" val="1500012733"/>
                    </a:ext>
                  </a:extLst>
                </a:gridCol>
              </a:tblGrid>
              <a:tr h="852420">
                <a:tc>
                  <a:txBody>
                    <a:bodyPr/>
                    <a:lstStyle/>
                    <a:p>
                      <a:pPr algn="ctr"/>
                      <a:r>
                        <a:rPr lang="es-PR" sz="4400" dirty="0"/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4400" dirty="0"/>
                        <a:t>Nov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4400" dirty="0"/>
                        <a:t>Dic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9365212"/>
                  </a:ext>
                </a:extLst>
              </a:tr>
              <a:tr h="900645"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Ajustes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Análisis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Codificación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3684389"/>
                  </a:ext>
                </a:extLst>
              </a:tr>
              <a:tr h="900645"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Entrevistas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2do Muestreo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Análisis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6385011"/>
                  </a:ext>
                </a:extLst>
              </a:tr>
              <a:tr h="900645"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Codificación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92798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4243F5-4089-40C8-8023-9A168EC2D2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608" y="9551440"/>
            <a:ext cx="5377052" cy="335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0BABCC-C6CB-4DE6-B82F-FE9DEF27E3E5}"/>
              </a:ext>
            </a:extLst>
          </p:cNvPr>
          <p:cNvSpPr/>
          <p:nvPr/>
        </p:nvSpPr>
        <p:spPr>
          <a:xfrm>
            <a:off x="6251221" y="4498025"/>
            <a:ext cx="569759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5000"/>
              </a:lnSpc>
            </a:pPr>
            <a:r>
              <a:rPr lang="en-US" altLang="en-US" sz="5400" b="1" dirty="0"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  <a:p>
            <a:pPr eaLnBrk="0" hangingPunct="0">
              <a:lnSpc>
                <a:spcPct val="95000"/>
              </a:lnSpc>
            </a:pPr>
            <a:endParaRPr lang="en-US" altLang="en-US" sz="5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Word</a:t>
            </a:r>
            <a:r>
              <a:rPr lang="en-US" altLang="en-US" sz="2400" dirty="0">
                <a:latin typeface="Times New Roman" pitchFamily="18" charset="0"/>
              </a:rPr>
              <a:t>- select the text to be brought into PowerPoint, hit edit-copy, then edit-paste the text into a new or existing text block. This text is editable. You can change the size, color, etc. in format-text. We suggest you not put shadows on smaller text. Stick with Arial and Times New Roman fonts so your collaborators will have them.</a:t>
            </a:r>
          </a:p>
        </p:txBody>
      </p:sp>
    </p:spTree>
    <p:extLst>
      <p:ext uri="{BB962C8B-B14F-4D97-AF65-F5344CB8AC3E}">
        <p14:creationId xmlns:p14="http://schemas.microsoft.com/office/powerpoint/2010/main" val="40619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9625012" y="4284663"/>
            <a:ext cx="8210550" cy="2251233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AutoShape 55"/>
          <p:cNvSpPr>
            <a:spLocks noChangeArrowheads="1"/>
          </p:cNvSpPr>
          <p:nvPr/>
        </p:nvSpPr>
        <p:spPr bwMode="auto">
          <a:xfrm>
            <a:off x="687784" y="4314825"/>
            <a:ext cx="8147050" cy="1031557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004888" y="5489575"/>
            <a:ext cx="6858000" cy="84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 hope you find this template useful! This one is set up to yield a 24x36”vertical poster when we print it.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We’ve put in the headings we usually see in these posters, you can copy and paste and change to your hearts content! We suggest you use keep black text against a light background so that it is easy to read. Background color can be changed in format-background-drop down menu.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RESEARCH PROBLEM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Select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the chart, hit edit-copy, and then edit-paste into PowerPoint®. The chart can then be stretched to fit as required. If you need to edit parts of the chart, it can be ungrouped. </a:t>
            </a:r>
            <a:r>
              <a:rPr lang="en-US" altLang="en-US" sz="2400" b="1" i="1" u="sng" dirty="0">
                <a:latin typeface="Times New Roman" pitchFamily="18" charset="0"/>
              </a:rPr>
              <a:t>Watch out</a:t>
            </a:r>
            <a:r>
              <a:rPr lang="en-US" altLang="en-US" sz="2400" dirty="0">
                <a:latin typeface="Times New Roman" pitchFamily="18" charset="0"/>
              </a:rPr>
              <a:t> for scientific symbols used in imported charts, which PowerPoint will not recognize as a used font and may print 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OBJECTIVES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2400" dirty="0">
              <a:latin typeface="Times New Roman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r>
              <a:rPr lang="en-US" altLang="en-US" sz="2400" b="1" dirty="0">
                <a:latin typeface="Times New Roman" pitchFamily="18" charset="0"/>
              </a:rPr>
              <a:t>Word</a:t>
            </a:r>
            <a:r>
              <a:rPr lang="en-US" altLang="en-US" sz="2400" dirty="0">
                <a:latin typeface="Times New Roman" pitchFamily="18" charset="0"/>
              </a:rPr>
              <a:t>- select the text to be brought into PowerPoint, hit edit-copy, then edit-paste the text into a new or existing text block. This text is editable. You can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0540122" y="4669957"/>
            <a:ext cx="6191418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Theorical Frame</a:t>
            </a:r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39750" y="387350"/>
            <a:ext cx="17295812" cy="3502025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249" tIns="26124" rIns="52249" bIns="26124" anchor="ctr"/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105025" y="829042"/>
            <a:ext cx="14077950" cy="23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/>
              <a:t>Title of the Research Study</a:t>
            </a:r>
          </a:p>
          <a:p>
            <a:pPr algn="ctr"/>
            <a:r>
              <a:rPr lang="en-US" altLang="en-US" sz="3200" b="1" dirty="0"/>
              <a:t>PEOPLE WHO DID THE STUDY</a:t>
            </a:r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2300" b="1" i="1" dirty="0"/>
              <a:t>UNIVERSITIES AND/OR  HOSPITALS THEY ARE AFFILIATED WITH</a:t>
            </a:r>
            <a:endParaRPr lang="en-US" altLang="en-US" sz="4500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2172949" y="18827897"/>
            <a:ext cx="3114675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i="1" dirty="0"/>
              <a:t>Chronogram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2049918" y="23010099"/>
            <a:ext cx="3114675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00" b="1" dirty="0"/>
              <a:t>Bibliography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1956431-6D19-4FD0-8E1E-59591EE80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025612"/>
              </p:ext>
            </p:extLst>
          </p:nvPr>
        </p:nvGraphicFramePr>
        <p:xfrm>
          <a:off x="10846468" y="19336613"/>
          <a:ext cx="5885072" cy="342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0047287" y="23514924"/>
            <a:ext cx="6931025" cy="29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marL="195263" indent="-195263"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371475" indent="-196850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546100" indent="-195263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719138" indent="-195263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893763" indent="-195263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3509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081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53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2563" indent="-195263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endParaRPr lang="en-US" altLang="en-US" sz="1800" b="1" u="sng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Tx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00" b="1" dirty="0">
                <a:latin typeface="Times New Roman" pitchFamily="18" charset="0"/>
              </a:rPr>
              <a:t>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  <a:buFont typeface="Symbol" pitchFamily="18" charset="2"/>
              <a:buAutoNum type="arabicPeriod"/>
            </a:pPr>
            <a:endParaRPr lang="en-US" altLang="en-US" sz="1600" b="1" dirty="0">
              <a:latin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D5AB214-65BC-4511-BB71-8569B8196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904148"/>
              </p:ext>
            </p:extLst>
          </p:nvPr>
        </p:nvGraphicFramePr>
        <p:xfrm>
          <a:off x="9896724" y="12008282"/>
          <a:ext cx="7177087" cy="550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0212351" y="5761484"/>
            <a:ext cx="7262813" cy="44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953" tIns="17476" rIns="34953" bIns="17476">
            <a:spAutoFit/>
          </a:bodyPr>
          <a:lstStyle>
            <a:lvl1pPr algn="l" defTabSz="350838">
              <a:defRPr>
                <a:solidFill>
                  <a:schemeClr val="tx1"/>
                </a:solidFill>
                <a:latin typeface="Arial" charset="0"/>
              </a:defRPr>
            </a:lvl1pPr>
            <a:lvl2pPr marL="174625" algn="l" defTabSz="350838">
              <a:defRPr>
                <a:solidFill>
                  <a:schemeClr val="tx1"/>
                </a:solidFill>
                <a:latin typeface="Arial" charset="0"/>
              </a:defRPr>
            </a:lvl2pPr>
            <a:lvl3pPr marL="350838" algn="l" defTabSz="350838">
              <a:defRPr>
                <a:solidFill>
                  <a:schemeClr val="tx1"/>
                </a:solidFill>
                <a:latin typeface="Arial" charset="0"/>
              </a:defRPr>
            </a:lvl3pPr>
            <a:lvl4pPr marL="523875" algn="l" defTabSz="350838">
              <a:defRPr>
                <a:solidFill>
                  <a:schemeClr val="tx1"/>
                </a:solidFill>
                <a:latin typeface="Arial" charset="0"/>
              </a:defRPr>
            </a:lvl4pPr>
            <a:lvl5pPr marL="698500" algn="l" defTabSz="350838">
              <a:defRPr>
                <a:solidFill>
                  <a:schemeClr val="tx1"/>
                </a:solidFill>
                <a:latin typeface="Arial" charset="0"/>
              </a:defRPr>
            </a:lvl5pPr>
            <a:lvl6pPr marL="11557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129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0701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27300" defTabSz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altLang="en-US" sz="24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0" hangingPunct="0">
              <a:lnSpc>
                <a:spcPct val="95000"/>
              </a:lnSpc>
            </a:pPr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327275" y="4483100"/>
            <a:ext cx="46355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Introduction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0281212" y="10806183"/>
            <a:ext cx="6908799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Methodology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C3EF2CF-7962-4671-8271-684D6BEFB6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7" y="798829"/>
            <a:ext cx="2679065" cy="2679065"/>
          </a:xfrm>
          <a:prstGeom prst="rect">
            <a:avLst/>
          </a:prstGeom>
        </p:spPr>
      </p:pic>
      <p:sp>
        <p:nvSpPr>
          <p:cNvPr id="22" name="AutoShape 55">
            <a:extLst>
              <a:ext uri="{FF2B5EF4-FFF2-40B4-BE49-F238E27FC236}">
                <a16:creationId xmlns:a16="http://schemas.microsoft.com/office/drawing/2014/main" xmlns="" id="{3DC0F01D-3B76-47C6-A5BA-196E9D942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4" y="15540831"/>
            <a:ext cx="8147050" cy="1125616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485900" y="16284859"/>
            <a:ext cx="5895975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algn="l" defTabSz="2508250">
              <a:defRPr>
                <a:solidFill>
                  <a:schemeClr val="tx1"/>
                </a:solidFill>
                <a:latin typeface="Arial" charset="0"/>
              </a:defRPr>
            </a:lvl1pPr>
            <a:lvl2pPr marL="261938" algn="l" defTabSz="2508250">
              <a:defRPr>
                <a:solidFill>
                  <a:schemeClr val="tx1"/>
                </a:solidFill>
                <a:latin typeface="Arial" charset="0"/>
              </a:defRPr>
            </a:lvl2pPr>
            <a:lvl3pPr marL="522288" algn="l" defTabSz="2508250">
              <a:defRPr>
                <a:solidFill>
                  <a:schemeClr val="tx1"/>
                </a:solidFill>
                <a:latin typeface="Arial" charset="0"/>
              </a:defRPr>
            </a:lvl3pPr>
            <a:lvl4pPr marL="784225" algn="l" defTabSz="2508250">
              <a:defRPr>
                <a:solidFill>
                  <a:schemeClr val="tx1"/>
                </a:solidFill>
                <a:latin typeface="Arial" charset="0"/>
              </a:defRPr>
            </a:lvl4pPr>
            <a:lvl5pPr marL="1044575" algn="l" defTabSz="2508250">
              <a:defRPr>
                <a:solidFill>
                  <a:schemeClr val="tx1"/>
                </a:solidFill>
                <a:latin typeface="Arial" charset="0"/>
              </a:defRPr>
            </a:lvl5pPr>
            <a:lvl6pPr marL="15017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589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161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73375" defTabSz="2508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Literature Review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705CEF60-98EA-45C4-A3FC-85C64DD1E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150399"/>
              </p:ext>
            </p:extLst>
          </p:nvPr>
        </p:nvGraphicFramePr>
        <p:xfrm>
          <a:off x="25003" y="17346612"/>
          <a:ext cx="9240043" cy="900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9821162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D128F19B-902F-4F7E-8167-C0B670BC1917}" vid="{15A810BC-AA4C-47D7-AD68-1D205DE40A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 Vertical para McNair 2020</Template>
  <TotalTime>5</TotalTime>
  <Words>1671</Words>
  <Application>Microsoft Macintosh PowerPoint</Application>
  <PresentationFormat>Custom</PresentationFormat>
  <Paragraphs>223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CEPERO LOPEZ</dc:creator>
  <dc:description>©MegaPrint Inc. 2009</dc:description>
  <cp:lastModifiedBy>Walter Rodríguez-Irizarry</cp:lastModifiedBy>
  <cp:revision>1</cp:revision>
  <dcterms:created xsi:type="dcterms:W3CDTF">2021-04-05T14:01:37Z</dcterms:created>
  <dcterms:modified xsi:type="dcterms:W3CDTF">2021-04-09T02:08:29Z</dcterms:modified>
  <cp:category>Research Poster</cp:category>
</cp:coreProperties>
</file>